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5ded7a540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6f3b73963458b"/>
  </p:sldMasterIdLst>
  <p:sldIdLst>
    <p:sldId xmlns:r="http://schemas.openxmlformats.org/officeDocument/2006/relationships" id="256" r:id="R778a895de6f24f3d"/>
    <p:sldId xmlns:r="http://schemas.openxmlformats.org/officeDocument/2006/relationships" id="257" r:id="R91d0357431d84cb9"/>
    <p:sldId xmlns:r="http://schemas.openxmlformats.org/officeDocument/2006/relationships" id="258" r:id="R0511c8a51cf34598"/>
    <p:sldId xmlns:r="http://schemas.openxmlformats.org/officeDocument/2006/relationships" id="259" r:id="R246a3826243044bb"/>
    <p:sldId xmlns:r="http://schemas.openxmlformats.org/officeDocument/2006/relationships" id="260" r:id="Rbfacbb40a95444ce"/>
    <p:sldId xmlns:r="http://schemas.openxmlformats.org/officeDocument/2006/relationships" id="261" r:id="Rb15ce7d1cf27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6f3b73963458b" /><Relationship Type="http://schemas.openxmlformats.org/officeDocument/2006/relationships/slide" Target="/ppt/slides/slide1.xml" Id="R778a895de6f24f3d" /><Relationship Type="http://schemas.openxmlformats.org/officeDocument/2006/relationships/slide" Target="/ppt/slides/slide2.xml" Id="R91d0357431d84cb9" /><Relationship Type="http://schemas.openxmlformats.org/officeDocument/2006/relationships/slide" Target="/ppt/slides/slide3.xml" Id="R0511c8a51cf34598" /><Relationship Type="http://schemas.openxmlformats.org/officeDocument/2006/relationships/slide" Target="/ppt/slides/slide4.xml" Id="R246a3826243044bb" /><Relationship Type="http://schemas.openxmlformats.org/officeDocument/2006/relationships/slide" Target="/ppt/slides/slide5.xml" Id="Rbfacbb40a95444ce" /><Relationship Type="http://schemas.openxmlformats.org/officeDocument/2006/relationships/slide" Target="/ppt/slides/slide6.xml" Id="Rb15ce7d1cf27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39eda2206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4ae5e9c644fa4" /><Relationship Type="http://schemas.openxmlformats.org/officeDocument/2006/relationships/theme" Target="/ppt/slideMasters/theme/theme1.xml" Id="R8a7c081dbaee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4ae5e9c64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37cf877e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5d2186e0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ba064ee6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aa7523a8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017f286b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3e587889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