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45605c131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08b0ba30b455c"/>
  </p:sldMasterIdLst>
  <p:sldIdLst>
    <p:sldId xmlns:r="http://schemas.openxmlformats.org/officeDocument/2006/relationships" id="256" r:id="R7a3063a83ae0481d"/>
    <p:sldId xmlns:r="http://schemas.openxmlformats.org/officeDocument/2006/relationships" id="257" r:id="Re177b1405c8f46f8"/>
    <p:sldId xmlns:r="http://schemas.openxmlformats.org/officeDocument/2006/relationships" id="258" r:id="Rce8b24705e494edd"/>
    <p:sldId xmlns:r="http://schemas.openxmlformats.org/officeDocument/2006/relationships" id="259" r:id="R675cf7fefece4b8f"/>
    <p:sldId xmlns:r="http://schemas.openxmlformats.org/officeDocument/2006/relationships" id="260" r:id="Rba8ace37e7ee4bfa"/>
    <p:sldId xmlns:r="http://schemas.openxmlformats.org/officeDocument/2006/relationships" id="261" r:id="R98edf44b678f4e1c"/>
    <p:sldId xmlns:r="http://schemas.openxmlformats.org/officeDocument/2006/relationships" id="262" r:id="R05899191aa9c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08b0ba30b455c" /><Relationship Type="http://schemas.openxmlformats.org/officeDocument/2006/relationships/slide" Target="/ppt/slides/slide1.xml" Id="R7a3063a83ae0481d" /><Relationship Type="http://schemas.openxmlformats.org/officeDocument/2006/relationships/slide" Target="/ppt/slides/slide2.xml" Id="Re177b1405c8f46f8" /><Relationship Type="http://schemas.openxmlformats.org/officeDocument/2006/relationships/slide" Target="/ppt/slides/slide3.xml" Id="Rce8b24705e494edd" /><Relationship Type="http://schemas.openxmlformats.org/officeDocument/2006/relationships/slide" Target="/ppt/slides/slide4.xml" Id="R675cf7fefece4b8f" /><Relationship Type="http://schemas.openxmlformats.org/officeDocument/2006/relationships/slide" Target="/ppt/slides/slide5.xml" Id="Rba8ace37e7ee4bfa" /><Relationship Type="http://schemas.openxmlformats.org/officeDocument/2006/relationships/slide" Target="/ppt/slides/slide6.xml" Id="R98edf44b678f4e1c" /><Relationship Type="http://schemas.openxmlformats.org/officeDocument/2006/relationships/slide" Target="/ppt/slides/slide7.xml" Id="R05899191aa9c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73b2e5cd7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69cab50f4a5c" /><Relationship Type="http://schemas.openxmlformats.org/officeDocument/2006/relationships/theme" Target="/ppt/slideMasters/theme/theme1.xml" Id="Rb243a1f8f2f8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b69cab50f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889e7d23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279a6579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d4b4dde7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35769aa8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8d38fbc2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b4bd5c12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4a0af65a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