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6e33c5f7ed45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c5d9927132464b"/>
  </p:sldMasterIdLst>
  <p:sldIdLst>
    <p:sldId xmlns:r="http://schemas.openxmlformats.org/officeDocument/2006/relationships" id="256" r:id="Rf8a20b0a0e174c2f"/>
    <p:sldId xmlns:r="http://schemas.openxmlformats.org/officeDocument/2006/relationships" id="257" r:id="R5f1504d146114dbe"/>
    <p:sldId xmlns:r="http://schemas.openxmlformats.org/officeDocument/2006/relationships" id="258" r:id="R88a8f997a97e4c37"/>
    <p:sldId xmlns:r="http://schemas.openxmlformats.org/officeDocument/2006/relationships" id="259" r:id="R72552dfa3eef4e3f"/>
    <p:sldId xmlns:r="http://schemas.openxmlformats.org/officeDocument/2006/relationships" id="260" r:id="R6360bc91e9974f62"/>
    <p:sldId xmlns:r="http://schemas.openxmlformats.org/officeDocument/2006/relationships" id="261" r:id="R53e7d32bf0b4457b"/>
    <p:sldId xmlns:r="http://schemas.openxmlformats.org/officeDocument/2006/relationships" id="262" r:id="R6e00765691144e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c5d9927132464b" /><Relationship Type="http://schemas.openxmlformats.org/officeDocument/2006/relationships/slide" Target="/ppt/slides/slide1.xml" Id="Rf8a20b0a0e174c2f" /><Relationship Type="http://schemas.openxmlformats.org/officeDocument/2006/relationships/slide" Target="/ppt/slides/slide2.xml" Id="R5f1504d146114dbe" /><Relationship Type="http://schemas.openxmlformats.org/officeDocument/2006/relationships/slide" Target="/ppt/slides/slide3.xml" Id="R88a8f997a97e4c37" /><Relationship Type="http://schemas.openxmlformats.org/officeDocument/2006/relationships/slide" Target="/ppt/slides/slide4.xml" Id="R72552dfa3eef4e3f" /><Relationship Type="http://schemas.openxmlformats.org/officeDocument/2006/relationships/slide" Target="/ppt/slides/slide5.xml" Id="R6360bc91e9974f62" /><Relationship Type="http://schemas.openxmlformats.org/officeDocument/2006/relationships/slide" Target="/ppt/slides/slide6.xml" Id="R53e7d32bf0b4457b" /><Relationship Type="http://schemas.openxmlformats.org/officeDocument/2006/relationships/slide" Target="/ppt/slides/slide7.xml" Id="R6e00765691144e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b2f1bc2cfe4a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a7564d1ef4eb6" /><Relationship Type="http://schemas.openxmlformats.org/officeDocument/2006/relationships/theme" Target="/ppt/slideMasters/theme/theme1.xml" Id="R238daf7d567e4e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ba7564d1ef4e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3f98f9f7e14a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fe5de6f4c45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9d3eaa7d0a43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ee3e3fbe2148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c6008474f41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4f3abba0f44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b7612d05124a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90 300 060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75 276 692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78 007 223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1 654 041 614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1 808 857 840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MUST ERIK CHRISTIAN  –  39,4 %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MUST TRINE  –  39,4 %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FONDAL  –  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OSLOKANALEN AS  –  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MUST ERIK  –  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MUST TRINE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933 542 084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 AS</a:t>
            </a:r>
          </a:p>
        </p:txBody>
      </p:sp>
    </p:spTree>
  </p:cSld>
  <p:clrMapOvr>
    <a:masterClrMapping xmlns:a="http://schemas.openxmlformats.org/drawingml/2006/main"/>
  </p:clrMapOvr>
</p:sld>
</file>