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6c326e5a0c1406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e0e0538cd4a4f46"/>
  </p:sldMasterIdLst>
  <p:sldIdLst>
    <p:sldId xmlns:r="http://schemas.openxmlformats.org/officeDocument/2006/relationships" id="256" r:id="Rcfb9981ba92c41d9"/>
    <p:sldId xmlns:r="http://schemas.openxmlformats.org/officeDocument/2006/relationships" id="257" r:id="R3ea1ee3db7c34225"/>
    <p:sldId xmlns:r="http://schemas.openxmlformats.org/officeDocument/2006/relationships" id="258" r:id="R86bcc8951ebe4f58"/>
    <p:sldId xmlns:r="http://schemas.openxmlformats.org/officeDocument/2006/relationships" id="259" r:id="R786eaba131ac467e"/>
    <p:sldId xmlns:r="http://schemas.openxmlformats.org/officeDocument/2006/relationships" id="260" r:id="Rdd2ed6e23dda4b31"/>
    <p:sldId xmlns:r="http://schemas.openxmlformats.org/officeDocument/2006/relationships" id="261" r:id="R0104c69fec6d4a06"/>
    <p:sldId xmlns:r="http://schemas.openxmlformats.org/officeDocument/2006/relationships" id="262" r:id="R71b6bf5b2b474c5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e0e0538cd4a4f46" /><Relationship Type="http://schemas.openxmlformats.org/officeDocument/2006/relationships/slide" Target="/ppt/slides/slide1.xml" Id="Rcfb9981ba92c41d9" /><Relationship Type="http://schemas.openxmlformats.org/officeDocument/2006/relationships/slide" Target="/ppt/slides/slide2.xml" Id="R3ea1ee3db7c34225" /><Relationship Type="http://schemas.openxmlformats.org/officeDocument/2006/relationships/slide" Target="/ppt/slides/slide3.xml" Id="R86bcc8951ebe4f58" /><Relationship Type="http://schemas.openxmlformats.org/officeDocument/2006/relationships/slide" Target="/ppt/slides/slide4.xml" Id="R786eaba131ac467e" /><Relationship Type="http://schemas.openxmlformats.org/officeDocument/2006/relationships/slide" Target="/ppt/slides/slide5.xml" Id="Rdd2ed6e23dda4b31" /><Relationship Type="http://schemas.openxmlformats.org/officeDocument/2006/relationships/slide" Target="/ppt/slides/slide6.xml" Id="R0104c69fec6d4a06" /><Relationship Type="http://schemas.openxmlformats.org/officeDocument/2006/relationships/slide" Target="/ppt/slides/slide7.xml" Id="R71b6bf5b2b474c5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83da7f3a46448b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0d4fad4230499f" /><Relationship Type="http://schemas.openxmlformats.org/officeDocument/2006/relationships/theme" Target="/ppt/slideMasters/theme/theme1.xml" Id="R1f993b50d9df4e0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40d4fad4230499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a1318a8929476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b482fd6361498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5e01d7eeb9414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17562b872542b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a0dc29229742c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994f8fcfdf460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04dc290bd6417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HGJ INVESTERING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HGJ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HGJ INVESTERING AS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HGJ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HGJ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HGJ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−8 258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3 638 348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8 121 114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8 124 604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HGJ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HANS GEORG JELSA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HGJ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Rådhusgata 4E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4306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933 498 735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HGJ INVESTERING AS</a:t>
            </a:r>
          </a:p>
        </p:txBody>
      </p:sp>
    </p:spTree>
  </p:cSld>
  <p:clrMapOvr>
    <a:masterClrMapping xmlns:a="http://schemas.openxmlformats.org/drawingml/2006/main"/>
  </p:clrMapOvr>
</p:sld>
</file>