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d13e632eb447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adb418400d4115"/>
  </p:sldMasterIdLst>
  <p:sldIdLst>
    <p:sldId xmlns:r="http://schemas.openxmlformats.org/officeDocument/2006/relationships" id="256" r:id="Rfccec773a2d04bd9"/>
    <p:sldId xmlns:r="http://schemas.openxmlformats.org/officeDocument/2006/relationships" id="257" r:id="R57369434a9e94c4f"/>
    <p:sldId xmlns:r="http://schemas.openxmlformats.org/officeDocument/2006/relationships" id="258" r:id="Rf9ee1e0e271f4da0"/>
    <p:sldId xmlns:r="http://schemas.openxmlformats.org/officeDocument/2006/relationships" id="259" r:id="Rab71c72bc3724d16"/>
    <p:sldId xmlns:r="http://schemas.openxmlformats.org/officeDocument/2006/relationships" id="260" r:id="R641346a4a05840d4"/>
    <p:sldId xmlns:r="http://schemas.openxmlformats.org/officeDocument/2006/relationships" id="261" r:id="R9ef7ec1876c741b1"/>
    <p:sldId xmlns:r="http://schemas.openxmlformats.org/officeDocument/2006/relationships" id="262" r:id="R5a17cef929aa46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db418400d4115" /><Relationship Type="http://schemas.openxmlformats.org/officeDocument/2006/relationships/slide" Target="/ppt/slides/slide1.xml" Id="Rfccec773a2d04bd9" /><Relationship Type="http://schemas.openxmlformats.org/officeDocument/2006/relationships/slide" Target="/ppt/slides/slide2.xml" Id="R57369434a9e94c4f" /><Relationship Type="http://schemas.openxmlformats.org/officeDocument/2006/relationships/slide" Target="/ppt/slides/slide3.xml" Id="Rf9ee1e0e271f4da0" /><Relationship Type="http://schemas.openxmlformats.org/officeDocument/2006/relationships/slide" Target="/ppt/slides/slide4.xml" Id="Rab71c72bc3724d16" /><Relationship Type="http://schemas.openxmlformats.org/officeDocument/2006/relationships/slide" Target="/ppt/slides/slide5.xml" Id="R641346a4a05840d4" /><Relationship Type="http://schemas.openxmlformats.org/officeDocument/2006/relationships/slide" Target="/ppt/slides/slide6.xml" Id="R9ef7ec1876c741b1" /><Relationship Type="http://schemas.openxmlformats.org/officeDocument/2006/relationships/slide" Target="/ppt/slides/slide7.xml" Id="R5a17cef929aa46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0b7f7b4fe4b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dd78fd3004230" /><Relationship Type="http://schemas.openxmlformats.org/officeDocument/2006/relationships/theme" Target="/ppt/slideMasters/theme/theme1.xml" Id="R271b8b01fb4846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dd78fd30042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695aa624145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a03b8e880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6f8b0e93841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6e0ebc41c4a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48e14e3bb4c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f5fceab7f42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8db9c4a9a41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11 090 310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24 986 470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25 005 264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Grannesveien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