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ed529a8f404a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8d2dbdb7094a12"/>
  </p:sldMasterIdLst>
  <p:sldIdLst>
    <p:sldId xmlns:r="http://schemas.openxmlformats.org/officeDocument/2006/relationships" id="256" r:id="R50d202b2a58a4c00"/>
    <p:sldId xmlns:r="http://schemas.openxmlformats.org/officeDocument/2006/relationships" id="257" r:id="R921f2b0486194490"/>
    <p:sldId xmlns:r="http://schemas.openxmlformats.org/officeDocument/2006/relationships" id="258" r:id="R14d3810472e94a1f"/>
    <p:sldId xmlns:r="http://schemas.openxmlformats.org/officeDocument/2006/relationships" id="259" r:id="R36c05f577d884016"/>
    <p:sldId xmlns:r="http://schemas.openxmlformats.org/officeDocument/2006/relationships" id="260" r:id="Rb7b9413fb96c43eb"/>
    <p:sldId xmlns:r="http://schemas.openxmlformats.org/officeDocument/2006/relationships" id="261" r:id="R0fc746353a1e4da5"/>
    <p:sldId xmlns:r="http://schemas.openxmlformats.org/officeDocument/2006/relationships" id="262" r:id="Rd0646ce382cb4a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d2dbdb7094a12" /><Relationship Type="http://schemas.openxmlformats.org/officeDocument/2006/relationships/slide" Target="/ppt/slides/slide1.xml" Id="R50d202b2a58a4c00" /><Relationship Type="http://schemas.openxmlformats.org/officeDocument/2006/relationships/slide" Target="/ppt/slides/slide2.xml" Id="R921f2b0486194490" /><Relationship Type="http://schemas.openxmlformats.org/officeDocument/2006/relationships/slide" Target="/ppt/slides/slide3.xml" Id="R14d3810472e94a1f" /><Relationship Type="http://schemas.openxmlformats.org/officeDocument/2006/relationships/slide" Target="/ppt/slides/slide4.xml" Id="R36c05f577d884016" /><Relationship Type="http://schemas.openxmlformats.org/officeDocument/2006/relationships/slide" Target="/ppt/slides/slide5.xml" Id="Rb7b9413fb96c43eb" /><Relationship Type="http://schemas.openxmlformats.org/officeDocument/2006/relationships/slide" Target="/ppt/slides/slide6.xml" Id="R0fc746353a1e4da5" /><Relationship Type="http://schemas.openxmlformats.org/officeDocument/2006/relationships/slide" Target="/ppt/slides/slide7.xml" Id="Rd0646ce382cb4a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72003643941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344bb70b5485d" /><Relationship Type="http://schemas.openxmlformats.org/officeDocument/2006/relationships/theme" Target="/ppt/slideMasters/theme/theme1.xml" Id="R58340a8c2d1c41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9344bb70b548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e2eb40f6f43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d069e30d44a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94602e0024b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efc8307d649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4201119d945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0e993128a49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dcdbd91fc4e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HGJ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11 128 502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23 900 874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23 972 042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GEORG JELSA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Stadionveien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933 498 654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