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81cd46d7934a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04503acfb348e6"/>
  </p:sldMasterIdLst>
  <p:sldIdLst>
    <p:sldId xmlns:r="http://schemas.openxmlformats.org/officeDocument/2006/relationships" id="256" r:id="R08aff6eae3c849cc"/>
    <p:sldId xmlns:r="http://schemas.openxmlformats.org/officeDocument/2006/relationships" id="257" r:id="R69543c8774614166"/>
    <p:sldId xmlns:r="http://schemas.openxmlformats.org/officeDocument/2006/relationships" id="258" r:id="R5ef298d895e84d78"/>
    <p:sldId xmlns:r="http://schemas.openxmlformats.org/officeDocument/2006/relationships" id="259" r:id="R3f5297a0334c446b"/>
    <p:sldId xmlns:r="http://schemas.openxmlformats.org/officeDocument/2006/relationships" id="260" r:id="R797684177cd04549"/>
    <p:sldId xmlns:r="http://schemas.openxmlformats.org/officeDocument/2006/relationships" id="261" r:id="Rfd3d0316f21e4629"/>
    <p:sldId xmlns:r="http://schemas.openxmlformats.org/officeDocument/2006/relationships" id="262" r:id="R9386f507f59c4c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04503acfb348e6" /><Relationship Type="http://schemas.openxmlformats.org/officeDocument/2006/relationships/slide" Target="/ppt/slides/slide1.xml" Id="R08aff6eae3c849cc" /><Relationship Type="http://schemas.openxmlformats.org/officeDocument/2006/relationships/slide" Target="/ppt/slides/slide2.xml" Id="R69543c8774614166" /><Relationship Type="http://schemas.openxmlformats.org/officeDocument/2006/relationships/slide" Target="/ppt/slides/slide3.xml" Id="R5ef298d895e84d78" /><Relationship Type="http://schemas.openxmlformats.org/officeDocument/2006/relationships/slide" Target="/ppt/slides/slide4.xml" Id="R3f5297a0334c446b" /><Relationship Type="http://schemas.openxmlformats.org/officeDocument/2006/relationships/slide" Target="/ppt/slides/slide5.xml" Id="R797684177cd04549" /><Relationship Type="http://schemas.openxmlformats.org/officeDocument/2006/relationships/slide" Target="/ppt/slides/slide6.xml" Id="Rfd3d0316f21e4629" /><Relationship Type="http://schemas.openxmlformats.org/officeDocument/2006/relationships/slide" Target="/ppt/slides/slide7.xml" Id="R9386f507f59c4c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17ab2e231143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eeeb6c199e43d3" /><Relationship Type="http://schemas.openxmlformats.org/officeDocument/2006/relationships/theme" Target="/ppt/slideMasters/theme/theme1.xml" Id="Rf1023299e74240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eeeb6c199e43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70dc6b83934b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2e5ffe05a048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6a0406af543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a2bb35cd4048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0ef0ab5004f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3819d71d0a44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55b8fe356d47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DUIN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DUIN AS ble etablert [år] og holder til i Vestfossen.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2 536 947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HANSSON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HSHO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KRONSON INVEST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ZIMAKOFF INVEST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3320 Vestfossen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933 486 540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