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12539ba81d48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e87e2d3a194deb"/>
  </p:sldMasterIdLst>
  <p:sldIdLst>
    <p:sldId xmlns:r="http://schemas.openxmlformats.org/officeDocument/2006/relationships" id="256" r:id="R87e547d9502d4d5c"/>
    <p:sldId xmlns:r="http://schemas.openxmlformats.org/officeDocument/2006/relationships" id="257" r:id="R436807f58e4c4063"/>
    <p:sldId xmlns:r="http://schemas.openxmlformats.org/officeDocument/2006/relationships" id="258" r:id="R958931854fd84978"/>
    <p:sldId xmlns:r="http://schemas.openxmlformats.org/officeDocument/2006/relationships" id="259" r:id="R942f270bdbf6468f"/>
    <p:sldId xmlns:r="http://schemas.openxmlformats.org/officeDocument/2006/relationships" id="260" r:id="R800192f88b874c01"/>
    <p:sldId xmlns:r="http://schemas.openxmlformats.org/officeDocument/2006/relationships" id="261" r:id="R777002501e4b4f00"/>
    <p:sldId xmlns:r="http://schemas.openxmlformats.org/officeDocument/2006/relationships" id="262" r:id="Rd7641471320a4e6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e87e2d3a194deb" /><Relationship Type="http://schemas.openxmlformats.org/officeDocument/2006/relationships/slide" Target="/ppt/slides/slide1.xml" Id="R87e547d9502d4d5c" /><Relationship Type="http://schemas.openxmlformats.org/officeDocument/2006/relationships/slide" Target="/ppt/slides/slide2.xml" Id="R436807f58e4c4063" /><Relationship Type="http://schemas.openxmlformats.org/officeDocument/2006/relationships/slide" Target="/ppt/slides/slide3.xml" Id="R958931854fd84978" /><Relationship Type="http://schemas.openxmlformats.org/officeDocument/2006/relationships/slide" Target="/ppt/slides/slide4.xml" Id="R942f270bdbf6468f" /><Relationship Type="http://schemas.openxmlformats.org/officeDocument/2006/relationships/slide" Target="/ppt/slides/slide5.xml" Id="R800192f88b874c01" /><Relationship Type="http://schemas.openxmlformats.org/officeDocument/2006/relationships/slide" Target="/ppt/slides/slide6.xml" Id="R777002501e4b4f00" /><Relationship Type="http://schemas.openxmlformats.org/officeDocument/2006/relationships/slide" Target="/ppt/slides/slide7.xml" Id="Rd7641471320a4e6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e510146ef4e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fd3dee6aaa45a5" /><Relationship Type="http://schemas.openxmlformats.org/officeDocument/2006/relationships/theme" Target="/ppt/slideMasters/theme/theme1.xml" Id="R8511777f291443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fd3dee6aaa45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f6e140c174c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3519b183a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688ee50d4648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b86dc1f2a04e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79e7d8a1042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7f938bd2342f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9dd8bc6a784c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FINANSPLAN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FINANSPLAN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288 318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24 474 949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170 906 240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173 432 194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KOMNÆS TOM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Fortunen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49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933 448 266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FINANSPLAN</a:t>
            </a:r>
          </a:p>
        </p:txBody>
      </p:sp>
    </p:spTree>
  </p:cSld>
  <p:clrMapOvr>
    <a:masterClrMapping xmlns:a="http://schemas.openxmlformats.org/drawingml/2006/main"/>
  </p:clrMapOvr>
</p:sld>
</file>