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4cf8368ef46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185f2f55b4678"/>
  </p:sldMasterIdLst>
  <p:sldIdLst>
    <p:sldId xmlns:r="http://schemas.openxmlformats.org/officeDocument/2006/relationships" id="256" r:id="Rccd191e0ad444779"/>
    <p:sldId xmlns:r="http://schemas.openxmlformats.org/officeDocument/2006/relationships" id="257" r:id="R4021d6698f0a4dce"/>
    <p:sldId xmlns:r="http://schemas.openxmlformats.org/officeDocument/2006/relationships" id="258" r:id="Ra3df8724010947a9"/>
    <p:sldId xmlns:r="http://schemas.openxmlformats.org/officeDocument/2006/relationships" id="259" r:id="Rd03f38808f3942d1"/>
    <p:sldId xmlns:r="http://schemas.openxmlformats.org/officeDocument/2006/relationships" id="260" r:id="R3c0f6c7885c7410a"/>
    <p:sldId xmlns:r="http://schemas.openxmlformats.org/officeDocument/2006/relationships" id="261" r:id="Rbd9bd6cf127f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185f2f55b4678" /><Relationship Type="http://schemas.openxmlformats.org/officeDocument/2006/relationships/slide" Target="/ppt/slides/slide1.xml" Id="Rccd191e0ad444779" /><Relationship Type="http://schemas.openxmlformats.org/officeDocument/2006/relationships/slide" Target="/ppt/slides/slide2.xml" Id="R4021d6698f0a4dce" /><Relationship Type="http://schemas.openxmlformats.org/officeDocument/2006/relationships/slide" Target="/ppt/slides/slide3.xml" Id="Ra3df8724010947a9" /><Relationship Type="http://schemas.openxmlformats.org/officeDocument/2006/relationships/slide" Target="/ppt/slides/slide4.xml" Id="Rd03f38808f3942d1" /><Relationship Type="http://schemas.openxmlformats.org/officeDocument/2006/relationships/slide" Target="/ppt/slides/slide5.xml" Id="R3c0f6c7885c7410a" /><Relationship Type="http://schemas.openxmlformats.org/officeDocument/2006/relationships/slide" Target="/ppt/slides/slide6.xml" Id="Rbd9bd6cf127f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60aa21cc745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b66e45fc9449b" /><Relationship Type="http://schemas.openxmlformats.org/officeDocument/2006/relationships/theme" Target="/ppt/slideMasters/theme/theme1.xml" Id="R2e2ba6811163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b66e45fc9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f31a7ba634e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27e506cb7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f742a0c80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8b5dedc91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27ff9b197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2bf78dad4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FINANSPLAN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49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933 448 266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