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a9bc1921e346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e729ddca94469c"/>
  </p:sldMasterIdLst>
  <p:sldIdLst>
    <p:sldId xmlns:r="http://schemas.openxmlformats.org/officeDocument/2006/relationships" id="256" r:id="R7ddd05dbe17149ac"/>
    <p:sldId xmlns:r="http://schemas.openxmlformats.org/officeDocument/2006/relationships" id="257" r:id="Rb8076eaa965e46d0"/>
    <p:sldId xmlns:r="http://schemas.openxmlformats.org/officeDocument/2006/relationships" id="258" r:id="R5cebe927cc3a41e8"/>
    <p:sldId xmlns:r="http://schemas.openxmlformats.org/officeDocument/2006/relationships" id="259" r:id="Rbd09b284aa994b56"/>
    <p:sldId xmlns:r="http://schemas.openxmlformats.org/officeDocument/2006/relationships" id="260" r:id="R243edde72a704e6c"/>
    <p:sldId xmlns:r="http://schemas.openxmlformats.org/officeDocument/2006/relationships" id="261" r:id="Rd2fd5482f6d54e54"/>
    <p:sldId xmlns:r="http://schemas.openxmlformats.org/officeDocument/2006/relationships" id="262" r:id="R8cbb6173647c49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e729ddca94469c" /><Relationship Type="http://schemas.openxmlformats.org/officeDocument/2006/relationships/slide" Target="/ppt/slides/slide1.xml" Id="R7ddd05dbe17149ac" /><Relationship Type="http://schemas.openxmlformats.org/officeDocument/2006/relationships/slide" Target="/ppt/slides/slide2.xml" Id="Rb8076eaa965e46d0" /><Relationship Type="http://schemas.openxmlformats.org/officeDocument/2006/relationships/slide" Target="/ppt/slides/slide3.xml" Id="R5cebe927cc3a41e8" /><Relationship Type="http://schemas.openxmlformats.org/officeDocument/2006/relationships/slide" Target="/ppt/slides/slide4.xml" Id="Rbd09b284aa994b56" /><Relationship Type="http://schemas.openxmlformats.org/officeDocument/2006/relationships/slide" Target="/ppt/slides/slide5.xml" Id="R243edde72a704e6c" /><Relationship Type="http://schemas.openxmlformats.org/officeDocument/2006/relationships/slide" Target="/ppt/slides/slide6.xml" Id="Rd2fd5482f6d54e54" /><Relationship Type="http://schemas.openxmlformats.org/officeDocument/2006/relationships/slide" Target="/ppt/slides/slide7.xml" Id="R8cbb6173647c49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a73c9325d241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2017987b645b1" /><Relationship Type="http://schemas.openxmlformats.org/officeDocument/2006/relationships/theme" Target="/ppt/slideMasters/theme/theme1.xml" Id="Reccb3f2b4a1f46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12017987b645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a055f777e4a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7886309064c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4061ae8a64c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343d005754c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92fabbe5845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ea76b8f2744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d1b35546d43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GOGGEN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GOGGEN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4 524 724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21 292 681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21 429 085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RIJ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INVESTERING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933 423 352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