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88fc01415649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6e517f5354ad4"/>
  </p:sldMasterIdLst>
  <p:sldIdLst>
    <p:sldId xmlns:r="http://schemas.openxmlformats.org/officeDocument/2006/relationships" id="256" r:id="R0e040db16dcf457e"/>
    <p:sldId xmlns:r="http://schemas.openxmlformats.org/officeDocument/2006/relationships" id="257" r:id="Rc3945dfdae234340"/>
    <p:sldId xmlns:r="http://schemas.openxmlformats.org/officeDocument/2006/relationships" id="258" r:id="R8d3eee3161024d66"/>
    <p:sldId xmlns:r="http://schemas.openxmlformats.org/officeDocument/2006/relationships" id="259" r:id="R21da86bda7b34704"/>
    <p:sldId xmlns:r="http://schemas.openxmlformats.org/officeDocument/2006/relationships" id="260" r:id="Rfc97f36481e04fec"/>
    <p:sldId xmlns:r="http://schemas.openxmlformats.org/officeDocument/2006/relationships" id="261" r:id="R038295d26fc140be"/>
    <p:sldId xmlns:r="http://schemas.openxmlformats.org/officeDocument/2006/relationships" id="262" r:id="R9604cadf3dbd48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6e517f5354ad4" /><Relationship Type="http://schemas.openxmlformats.org/officeDocument/2006/relationships/slide" Target="/ppt/slides/slide1.xml" Id="R0e040db16dcf457e" /><Relationship Type="http://schemas.openxmlformats.org/officeDocument/2006/relationships/slide" Target="/ppt/slides/slide2.xml" Id="Rc3945dfdae234340" /><Relationship Type="http://schemas.openxmlformats.org/officeDocument/2006/relationships/slide" Target="/ppt/slides/slide3.xml" Id="R8d3eee3161024d66" /><Relationship Type="http://schemas.openxmlformats.org/officeDocument/2006/relationships/slide" Target="/ppt/slides/slide4.xml" Id="R21da86bda7b34704" /><Relationship Type="http://schemas.openxmlformats.org/officeDocument/2006/relationships/slide" Target="/ppt/slides/slide5.xml" Id="Rfc97f36481e04fec" /><Relationship Type="http://schemas.openxmlformats.org/officeDocument/2006/relationships/slide" Target="/ppt/slides/slide6.xml" Id="R038295d26fc140be" /><Relationship Type="http://schemas.openxmlformats.org/officeDocument/2006/relationships/slide" Target="/ppt/slides/slide7.xml" Id="R9604cadf3dbd48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38f4202a1b4b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ea74551424651" /><Relationship Type="http://schemas.openxmlformats.org/officeDocument/2006/relationships/theme" Target="/ppt/slideMasters/theme/theme1.xml" Id="R6abc801a66c444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aea745514246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5530dc16d45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0920a46fc4b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f944bc643441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af4b464044d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1a821e82f44ef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b91920745434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5ffa436c647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ALLUMGÅRDEN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ALLUMGÅRDEN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5 761 154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2 644 419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67 366 503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300 895 779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309 749 295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TROND  –  24,2 %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HOLDING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ARENTZ WILL ARCHER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Storg 10 / Nedre Strandg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933 388 247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ALLUMGÅRDEN AS</a:t>
            </a:r>
          </a:p>
        </p:txBody>
      </p:sp>
    </p:spTree>
  </p:cSld>
  <p:clrMapOvr>
    <a:masterClrMapping xmlns:a="http://schemas.openxmlformats.org/drawingml/2006/main"/>
  </p:clrMapOvr>
</p:sld>
</file>