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438440f66247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bd40952d704349"/>
  </p:sldMasterIdLst>
  <p:sldIdLst>
    <p:sldId xmlns:r="http://schemas.openxmlformats.org/officeDocument/2006/relationships" id="256" r:id="R385184b5c4ff4623"/>
    <p:sldId xmlns:r="http://schemas.openxmlformats.org/officeDocument/2006/relationships" id="257" r:id="R756bc7bae50e43df"/>
    <p:sldId xmlns:r="http://schemas.openxmlformats.org/officeDocument/2006/relationships" id="258" r:id="Ref44ae2a38d04a0d"/>
    <p:sldId xmlns:r="http://schemas.openxmlformats.org/officeDocument/2006/relationships" id="259" r:id="R15529271ebfd4c99"/>
    <p:sldId xmlns:r="http://schemas.openxmlformats.org/officeDocument/2006/relationships" id="260" r:id="R7c742fc94b4040aa"/>
    <p:sldId xmlns:r="http://schemas.openxmlformats.org/officeDocument/2006/relationships" id="261" r:id="Rddbae33b343240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bd40952d704349" /><Relationship Type="http://schemas.openxmlformats.org/officeDocument/2006/relationships/slide" Target="/ppt/slides/slide1.xml" Id="R385184b5c4ff4623" /><Relationship Type="http://schemas.openxmlformats.org/officeDocument/2006/relationships/slide" Target="/ppt/slides/slide2.xml" Id="R756bc7bae50e43df" /><Relationship Type="http://schemas.openxmlformats.org/officeDocument/2006/relationships/slide" Target="/ppt/slides/slide3.xml" Id="Ref44ae2a38d04a0d" /><Relationship Type="http://schemas.openxmlformats.org/officeDocument/2006/relationships/slide" Target="/ppt/slides/slide4.xml" Id="R15529271ebfd4c99" /><Relationship Type="http://schemas.openxmlformats.org/officeDocument/2006/relationships/slide" Target="/ppt/slides/slide5.xml" Id="R7c742fc94b4040aa" /><Relationship Type="http://schemas.openxmlformats.org/officeDocument/2006/relationships/slide" Target="/ppt/slides/slide6.xml" Id="Rddbae33b343240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51a034e0fc47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b990721dc4f1c" /><Relationship Type="http://schemas.openxmlformats.org/officeDocument/2006/relationships/theme" Target="/ppt/slideMasters/theme/theme1.xml" Id="R0227b9a351804b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9b990721dc4f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c0c0ff91346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eddd7c8b045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9b572ea5e4b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db017c52f42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8ad8195ff42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5cba750fe42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ALLUMGÅRDEN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Storg 10 / Nedre Strandg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933 388 247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