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a954e8a544c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a9150589e44268"/>
  </p:sldMasterIdLst>
  <p:sldIdLst>
    <p:sldId xmlns:r="http://schemas.openxmlformats.org/officeDocument/2006/relationships" id="256" r:id="Ra484fe8a468e4313"/>
    <p:sldId xmlns:r="http://schemas.openxmlformats.org/officeDocument/2006/relationships" id="257" r:id="Rb93dc53160424391"/>
    <p:sldId xmlns:r="http://schemas.openxmlformats.org/officeDocument/2006/relationships" id="258" r:id="R70bbf890405d48eb"/>
    <p:sldId xmlns:r="http://schemas.openxmlformats.org/officeDocument/2006/relationships" id="259" r:id="R3d939248fd4e4873"/>
    <p:sldId xmlns:r="http://schemas.openxmlformats.org/officeDocument/2006/relationships" id="260" r:id="Rc9289aa4a33a41fe"/>
    <p:sldId xmlns:r="http://schemas.openxmlformats.org/officeDocument/2006/relationships" id="261" r:id="R72cd2e39baf44eb5"/>
    <p:sldId xmlns:r="http://schemas.openxmlformats.org/officeDocument/2006/relationships" id="262" r:id="R778aee1fdea4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9150589e44268" /><Relationship Type="http://schemas.openxmlformats.org/officeDocument/2006/relationships/slide" Target="/ppt/slides/slide1.xml" Id="Ra484fe8a468e4313" /><Relationship Type="http://schemas.openxmlformats.org/officeDocument/2006/relationships/slide" Target="/ppt/slides/slide2.xml" Id="Rb93dc53160424391" /><Relationship Type="http://schemas.openxmlformats.org/officeDocument/2006/relationships/slide" Target="/ppt/slides/slide3.xml" Id="R70bbf890405d48eb" /><Relationship Type="http://schemas.openxmlformats.org/officeDocument/2006/relationships/slide" Target="/ppt/slides/slide4.xml" Id="R3d939248fd4e4873" /><Relationship Type="http://schemas.openxmlformats.org/officeDocument/2006/relationships/slide" Target="/ppt/slides/slide5.xml" Id="Rc9289aa4a33a41fe" /><Relationship Type="http://schemas.openxmlformats.org/officeDocument/2006/relationships/slide" Target="/ppt/slides/slide6.xml" Id="R72cd2e39baf44eb5" /><Relationship Type="http://schemas.openxmlformats.org/officeDocument/2006/relationships/slide" Target="/ppt/slides/slide7.xml" Id="R778aee1fdea4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d73e464a547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9bf80c69d4ae1" /><Relationship Type="http://schemas.openxmlformats.org/officeDocument/2006/relationships/theme" Target="/ppt/slideMasters/theme/theme1.xml" Id="R52ae576ae8b6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b9bf80c69d4a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2ca3bbadc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058b90631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518c68b51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c02d46e9c40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6e35ca06a40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c9dc2ccea43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91528e03641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SIGVE ÅDALEN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ÅDALEN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473 282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2 886 761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ÅDALEN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Trøskenveien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1708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933 337 367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SIGVE ÅDALEN HOLDING AS</a:t>
            </a:r>
          </a:p>
        </p:txBody>
      </p:sp>
    </p:spTree>
  </p:cSld>
  <p:clrMapOvr>
    <a:masterClrMapping xmlns:a="http://schemas.openxmlformats.org/drawingml/2006/main"/>
  </p:clrMapOvr>
</p:sld>
</file>