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e2c02b82e6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2b569cefb439d"/>
  </p:sldMasterIdLst>
  <p:sldIdLst>
    <p:sldId xmlns:r="http://schemas.openxmlformats.org/officeDocument/2006/relationships" id="256" r:id="R87d13e12c3a84097"/>
    <p:sldId xmlns:r="http://schemas.openxmlformats.org/officeDocument/2006/relationships" id="257" r:id="Rd8791391e9b74208"/>
    <p:sldId xmlns:r="http://schemas.openxmlformats.org/officeDocument/2006/relationships" id="258" r:id="Rfe97b277d8a1408e"/>
    <p:sldId xmlns:r="http://schemas.openxmlformats.org/officeDocument/2006/relationships" id="259" r:id="Rb303b024af8b48d3"/>
    <p:sldId xmlns:r="http://schemas.openxmlformats.org/officeDocument/2006/relationships" id="260" r:id="R46fb3f7925584ff1"/>
    <p:sldId xmlns:r="http://schemas.openxmlformats.org/officeDocument/2006/relationships" id="261" r:id="R0201518785b74d7f"/>
    <p:sldId xmlns:r="http://schemas.openxmlformats.org/officeDocument/2006/relationships" id="262" r:id="Raac3731a1b4b40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2b569cefb439d" /><Relationship Type="http://schemas.openxmlformats.org/officeDocument/2006/relationships/slide" Target="/ppt/slides/slide1.xml" Id="R87d13e12c3a84097" /><Relationship Type="http://schemas.openxmlformats.org/officeDocument/2006/relationships/slide" Target="/ppt/slides/slide2.xml" Id="Rd8791391e9b74208" /><Relationship Type="http://schemas.openxmlformats.org/officeDocument/2006/relationships/slide" Target="/ppt/slides/slide3.xml" Id="Rfe97b277d8a1408e" /><Relationship Type="http://schemas.openxmlformats.org/officeDocument/2006/relationships/slide" Target="/ppt/slides/slide4.xml" Id="Rb303b024af8b48d3" /><Relationship Type="http://schemas.openxmlformats.org/officeDocument/2006/relationships/slide" Target="/ppt/slides/slide5.xml" Id="R46fb3f7925584ff1" /><Relationship Type="http://schemas.openxmlformats.org/officeDocument/2006/relationships/slide" Target="/ppt/slides/slide6.xml" Id="R0201518785b74d7f" /><Relationship Type="http://schemas.openxmlformats.org/officeDocument/2006/relationships/slide" Target="/ppt/slides/slide7.xml" Id="Raac3731a1b4b40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855234417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4dc0fa2e8480f" /><Relationship Type="http://schemas.openxmlformats.org/officeDocument/2006/relationships/theme" Target="/ppt/slideMasters/theme/theme1.xml" Id="Rf48d854059e3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4dc0fa2e8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aee60185f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1bcc08dbe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c9e83fafa4b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149794616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845679757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d05d29fdd43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50fbb4910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