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749d5226ee44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d00b8190f84896"/>
  </p:sldMasterIdLst>
  <p:sldIdLst>
    <p:sldId xmlns:r="http://schemas.openxmlformats.org/officeDocument/2006/relationships" id="256" r:id="R78633fdffba343b2"/>
    <p:sldId xmlns:r="http://schemas.openxmlformats.org/officeDocument/2006/relationships" id="257" r:id="R08e67c44f862435b"/>
    <p:sldId xmlns:r="http://schemas.openxmlformats.org/officeDocument/2006/relationships" id="258" r:id="R18c563e962144bee"/>
    <p:sldId xmlns:r="http://schemas.openxmlformats.org/officeDocument/2006/relationships" id="259" r:id="Rc1afc8e26f474281"/>
    <p:sldId xmlns:r="http://schemas.openxmlformats.org/officeDocument/2006/relationships" id="260" r:id="Rc51c7e51c5b542fe"/>
    <p:sldId xmlns:r="http://schemas.openxmlformats.org/officeDocument/2006/relationships" id="261" r:id="Rdce11a2d253f4d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d00b8190f84896" /><Relationship Type="http://schemas.openxmlformats.org/officeDocument/2006/relationships/slide" Target="/ppt/slides/slide1.xml" Id="R78633fdffba343b2" /><Relationship Type="http://schemas.openxmlformats.org/officeDocument/2006/relationships/slide" Target="/ppt/slides/slide2.xml" Id="R08e67c44f862435b" /><Relationship Type="http://schemas.openxmlformats.org/officeDocument/2006/relationships/slide" Target="/ppt/slides/slide3.xml" Id="R18c563e962144bee" /><Relationship Type="http://schemas.openxmlformats.org/officeDocument/2006/relationships/slide" Target="/ppt/slides/slide4.xml" Id="Rc1afc8e26f474281" /><Relationship Type="http://schemas.openxmlformats.org/officeDocument/2006/relationships/slide" Target="/ppt/slides/slide5.xml" Id="Rc51c7e51c5b542fe" /><Relationship Type="http://schemas.openxmlformats.org/officeDocument/2006/relationships/slide" Target="/ppt/slides/slide6.xml" Id="Rdce11a2d253f4d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bb103eb10f41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03f3d3d334ae7" /><Relationship Type="http://schemas.openxmlformats.org/officeDocument/2006/relationships/theme" Target="/ppt/slideMasters/theme/theme1.xml" Id="R86f9adb789a645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203f3d3d334a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3cb047c7449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1da987ebf44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5bc6bbb0a4b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1469358824a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f1bd2979643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ebd3ccb9641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Goastemmen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933 276 708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