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9f4df3bdb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734e41a0e430f"/>
  </p:sldMasterIdLst>
  <p:sldIdLst>
    <p:sldId xmlns:r="http://schemas.openxmlformats.org/officeDocument/2006/relationships" id="256" r:id="Ra04c56a4b253493a"/>
    <p:sldId xmlns:r="http://schemas.openxmlformats.org/officeDocument/2006/relationships" id="257" r:id="R23aef1f69e66442a"/>
    <p:sldId xmlns:r="http://schemas.openxmlformats.org/officeDocument/2006/relationships" id="258" r:id="R037e7bbdaaf94870"/>
    <p:sldId xmlns:r="http://schemas.openxmlformats.org/officeDocument/2006/relationships" id="259" r:id="R61b20f127a254bf4"/>
    <p:sldId xmlns:r="http://schemas.openxmlformats.org/officeDocument/2006/relationships" id="260" r:id="Reba409615a624c02"/>
    <p:sldId xmlns:r="http://schemas.openxmlformats.org/officeDocument/2006/relationships" id="261" r:id="Red0f7b5e9965458b"/>
    <p:sldId xmlns:r="http://schemas.openxmlformats.org/officeDocument/2006/relationships" id="262" r:id="R85c83ad97287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734e41a0e430f" /><Relationship Type="http://schemas.openxmlformats.org/officeDocument/2006/relationships/slide" Target="/ppt/slides/slide1.xml" Id="Ra04c56a4b253493a" /><Relationship Type="http://schemas.openxmlformats.org/officeDocument/2006/relationships/slide" Target="/ppt/slides/slide2.xml" Id="R23aef1f69e66442a" /><Relationship Type="http://schemas.openxmlformats.org/officeDocument/2006/relationships/slide" Target="/ppt/slides/slide3.xml" Id="R037e7bbdaaf94870" /><Relationship Type="http://schemas.openxmlformats.org/officeDocument/2006/relationships/slide" Target="/ppt/slides/slide4.xml" Id="R61b20f127a254bf4" /><Relationship Type="http://schemas.openxmlformats.org/officeDocument/2006/relationships/slide" Target="/ppt/slides/slide5.xml" Id="Reba409615a624c02" /><Relationship Type="http://schemas.openxmlformats.org/officeDocument/2006/relationships/slide" Target="/ppt/slides/slide6.xml" Id="Red0f7b5e9965458b" /><Relationship Type="http://schemas.openxmlformats.org/officeDocument/2006/relationships/slide" Target="/ppt/slides/slide7.xml" Id="R85c83ad97287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d4989d44d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a37cfdab447d" /><Relationship Type="http://schemas.openxmlformats.org/officeDocument/2006/relationships/theme" Target="/ppt/slideMasters/theme/theme1.xml" Id="R4ed47840cbd7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fa37cfdab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f1337540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5a06d5090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9f54212b1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f788a0807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e8bcee79d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9a4111ad9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f83c20f3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