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ec71921d8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e928f0a2143b5"/>
  </p:sldMasterIdLst>
  <p:sldIdLst>
    <p:sldId xmlns:r="http://schemas.openxmlformats.org/officeDocument/2006/relationships" id="256" r:id="R091a1a4c11a74494"/>
    <p:sldId xmlns:r="http://schemas.openxmlformats.org/officeDocument/2006/relationships" id="257" r:id="Rde193d46d7c24d4c"/>
    <p:sldId xmlns:r="http://schemas.openxmlformats.org/officeDocument/2006/relationships" id="258" r:id="Rbe211289fa044d87"/>
    <p:sldId xmlns:r="http://schemas.openxmlformats.org/officeDocument/2006/relationships" id="259" r:id="Rc8d365e575524069"/>
    <p:sldId xmlns:r="http://schemas.openxmlformats.org/officeDocument/2006/relationships" id="260" r:id="Rc16dcaf022724814"/>
    <p:sldId xmlns:r="http://schemas.openxmlformats.org/officeDocument/2006/relationships" id="261" r:id="R15f6834a1243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e928f0a2143b5" /><Relationship Type="http://schemas.openxmlformats.org/officeDocument/2006/relationships/slide" Target="/ppt/slides/slide1.xml" Id="R091a1a4c11a74494" /><Relationship Type="http://schemas.openxmlformats.org/officeDocument/2006/relationships/slide" Target="/ppt/slides/slide2.xml" Id="Rde193d46d7c24d4c" /><Relationship Type="http://schemas.openxmlformats.org/officeDocument/2006/relationships/slide" Target="/ppt/slides/slide3.xml" Id="Rbe211289fa044d87" /><Relationship Type="http://schemas.openxmlformats.org/officeDocument/2006/relationships/slide" Target="/ppt/slides/slide4.xml" Id="Rc8d365e575524069" /><Relationship Type="http://schemas.openxmlformats.org/officeDocument/2006/relationships/slide" Target="/ppt/slides/slide5.xml" Id="Rc16dcaf022724814" /><Relationship Type="http://schemas.openxmlformats.org/officeDocument/2006/relationships/slide" Target="/ppt/slides/slide6.xml" Id="R15f6834a1243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9df27a188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9a5e19be482f" /><Relationship Type="http://schemas.openxmlformats.org/officeDocument/2006/relationships/theme" Target="/ppt/slideMasters/theme/theme1.xml" Id="R6a2cd70049de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f9a5e19be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4d752543e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833817c1a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c4181a16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23924c39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0f89fb13c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de557a5e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