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89c84286f48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d10fc238b04b23"/>
  </p:sldMasterIdLst>
  <p:sldIdLst>
    <p:sldId xmlns:r="http://schemas.openxmlformats.org/officeDocument/2006/relationships" id="256" r:id="R52bef2c36c5044db"/>
    <p:sldId xmlns:r="http://schemas.openxmlformats.org/officeDocument/2006/relationships" id="257" r:id="R64a448f637384b2e"/>
    <p:sldId xmlns:r="http://schemas.openxmlformats.org/officeDocument/2006/relationships" id="258" r:id="Rd72fc728a6704471"/>
    <p:sldId xmlns:r="http://schemas.openxmlformats.org/officeDocument/2006/relationships" id="259" r:id="R767efcc30a7f4936"/>
    <p:sldId xmlns:r="http://schemas.openxmlformats.org/officeDocument/2006/relationships" id="260" r:id="R33c940ba7e4949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10fc238b04b23" /><Relationship Type="http://schemas.openxmlformats.org/officeDocument/2006/relationships/slide" Target="/ppt/slides/slide1.xml" Id="R52bef2c36c5044db" /><Relationship Type="http://schemas.openxmlformats.org/officeDocument/2006/relationships/slide" Target="/ppt/slides/slide2.xml" Id="R64a448f637384b2e" /><Relationship Type="http://schemas.openxmlformats.org/officeDocument/2006/relationships/slide" Target="/ppt/slides/slide3.xml" Id="Rd72fc728a6704471" /><Relationship Type="http://schemas.openxmlformats.org/officeDocument/2006/relationships/slide" Target="/ppt/slides/slide4.xml" Id="R767efcc30a7f4936" /><Relationship Type="http://schemas.openxmlformats.org/officeDocument/2006/relationships/slide" Target="/ppt/slides/slide5.xml" Id="R33c940ba7e4949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eef98bf6146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40a4c9bf14aac" /><Relationship Type="http://schemas.openxmlformats.org/officeDocument/2006/relationships/theme" Target="/ppt/slideMasters/theme/theme1.xml" Id="R58a98bb10cf54b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a40a4c9bf14a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2d4fcc4ba4c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285787824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167e90bb9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866a19424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b2f7e523047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933 221 628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