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bc1304e34d41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13f26d86b143ce"/>
  </p:sldMasterIdLst>
  <p:sldIdLst>
    <p:sldId xmlns:r="http://schemas.openxmlformats.org/officeDocument/2006/relationships" id="256" r:id="Rb96693f8204f449d"/>
    <p:sldId xmlns:r="http://schemas.openxmlformats.org/officeDocument/2006/relationships" id="257" r:id="Rc363caa3999d41e7"/>
    <p:sldId xmlns:r="http://schemas.openxmlformats.org/officeDocument/2006/relationships" id="258" r:id="R1ebaa631fe6945f9"/>
    <p:sldId xmlns:r="http://schemas.openxmlformats.org/officeDocument/2006/relationships" id="259" r:id="R3ed1a0681ef94727"/>
    <p:sldId xmlns:r="http://schemas.openxmlformats.org/officeDocument/2006/relationships" id="260" r:id="R36d801e772dd4f3f"/>
    <p:sldId xmlns:r="http://schemas.openxmlformats.org/officeDocument/2006/relationships" id="261" r:id="R8c7a49a2bc354a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13f26d86b143ce" /><Relationship Type="http://schemas.openxmlformats.org/officeDocument/2006/relationships/slide" Target="/ppt/slides/slide1.xml" Id="Rb96693f8204f449d" /><Relationship Type="http://schemas.openxmlformats.org/officeDocument/2006/relationships/slide" Target="/ppt/slides/slide2.xml" Id="Rc363caa3999d41e7" /><Relationship Type="http://schemas.openxmlformats.org/officeDocument/2006/relationships/slide" Target="/ppt/slides/slide3.xml" Id="R1ebaa631fe6945f9" /><Relationship Type="http://schemas.openxmlformats.org/officeDocument/2006/relationships/slide" Target="/ppt/slides/slide4.xml" Id="R3ed1a0681ef94727" /><Relationship Type="http://schemas.openxmlformats.org/officeDocument/2006/relationships/slide" Target="/ppt/slides/slide5.xml" Id="R36d801e772dd4f3f" /><Relationship Type="http://schemas.openxmlformats.org/officeDocument/2006/relationships/slide" Target="/ppt/slides/slide6.xml" Id="R8c7a49a2bc354a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73a81f3d2b46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e64e0bfba4fa6" /><Relationship Type="http://schemas.openxmlformats.org/officeDocument/2006/relationships/theme" Target="/ppt/slideMasters/theme/theme1.xml" Id="Rf875458dce234a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6e64e0bfba4f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fdcca91804c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c0fa740ca42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d9f6c27644a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198bf164e4f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e8365e02044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ddaedffac41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Vistvikveien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4071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933 221 628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</a:t>
            </a:r>
          </a:p>
        </p:txBody>
      </p:sp>
    </p:spTree>
  </p:cSld>
  <p:clrMapOvr>
    <a:masterClrMapping xmlns:a="http://schemas.openxmlformats.org/drawingml/2006/main"/>
  </p:clrMapOvr>
</p:sld>
</file>