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5e6b4a280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95aa2d4844fbe"/>
  </p:sldMasterIdLst>
  <p:sldIdLst>
    <p:sldId xmlns:r="http://schemas.openxmlformats.org/officeDocument/2006/relationships" id="256" r:id="Rf611ae308e58452c"/>
    <p:sldId xmlns:r="http://schemas.openxmlformats.org/officeDocument/2006/relationships" id="257" r:id="Reeeca89b7a4448e0"/>
    <p:sldId xmlns:r="http://schemas.openxmlformats.org/officeDocument/2006/relationships" id="258" r:id="Re1759effbd054a9a"/>
    <p:sldId xmlns:r="http://schemas.openxmlformats.org/officeDocument/2006/relationships" id="259" r:id="Rbbd1470219164ac4"/>
    <p:sldId xmlns:r="http://schemas.openxmlformats.org/officeDocument/2006/relationships" id="260" r:id="Rbc567e29dce1421b"/>
    <p:sldId xmlns:r="http://schemas.openxmlformats.org/officeDocument/2006/relationships" id="261" r:id="R520d70067fb4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95aa2d4844fbe" /><Relationship Type="http://schemas.openxmlformats.org/officeDocument/2006/relationships/slide" Target="/ppt/slides/slide1.xml" Id="Rf611ae308e58452c" /><Relationship Type="http://schemas.openxmlformats.org/officeDocument/2006/relationships/slide" Target="/ppt/slides/slide2.xml" Id="Reeeca89b7a4448e0" /><Relationship Type="http://schemas.openxmlformats.org/officeDocument/2006/relationships/slide" Target="/ppt/slides/slide3.xml" Id="Re1759effbd054a9a" /><Relationship Type="http://schemas.openxmlformats.org/officeDocument/2006/relationships/slide" Target="/ppt/slides/slide4.xml" Id="Rbbd1470219164ac4" /><Relationship Type="http://schemas.openxmlformats.org/officeDocument/2006/relationships/slide" Target="/ppt/slides/slide5.xml" Id="Rbc567e29dce1421b" /><Relationship Type="http://schemas.openxmlformats.org/officeDocument/2006/relationships/slide" Target="/ppt/slides/slide6.xml" Id="R520d70067fb4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adde0f452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899cf5371409c" /><Relationship Type="http://schemas.openxmlformats.org/officeDocument/2006/relationships/theme" Target="/ppt/slideMasters/theme/theme1.xml" Id="R4962459f6425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899cf5371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23b16386b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7699c27d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0eaa9e14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3b04a6d7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eec4dc3c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8e0357b4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ALMELAND ØKONOMI &amp;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ALMELAND ØKONOMI &amp; REGNSKAP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