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3d4313c0cb4c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e3853787a44871"/>
  </p:sldMasterIdLst>
  <p:sldIdLst>
    <p:sldId xmlns:r="http://schemas.openxmlformats.org/officeDocument/2006/relationships" id="256" r:id="Rf36d11d67578487a"/>
    <p:sldId xmlns:r="http://schemas.openxmlformats.org/officeDocument/2006/relationships" id="257" r:id="R501bcf8b740b4b83"/>
    <p:sldId xmlns:r="http://schemas.openxmlformats.org/officeDocument/2006/relationships" id="258" r:id="Rb737d1c687cd42e6"/>
    <p:sldId xmlns:r="http://schemas.openxmlformats.org/officeDocument/2006/relationships" id="259" r:id="R7c4ace8be57b49a3"/>
    <p:sldId xmlns:r="http://schemas.openxmlformats.org/officeDocument/2006/relationships" id="260" r:id="Rf5c858dcbd174f5f"/>
    <p:sldId xmlns:r="http://schemas.openxmlformats.org/officeDocument/2006/relationships" id="261" r:id="R32863097d9214592"/>
    <p:sldId xmlns:r="http://schemas.openxmlformats.org/officeDocument/2006/relationships" id="262" r:id="R5a636781724c42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e3853787a44871" /><Relationship Type="http://schemas.openxmlformats.org/officeDocument/2006/relationships/slide" Target="/ppt/slides/slide1.xml" Id="Rf36d11d67578487a" /><Relationship Type="http://schemas.openxmlformats.org/officeDocument/2006/relationships/slide" Target="/ppt/slides/slide2.xml" Id="R501bcf8b740b4b83" /><Relationship Type="http://schemas.openxmlformats.org/officeDocument/2006/relationships/slide" Target="/ppt/slides/slide3.xml" Id="Rb737d1c687cd42e6" /><Relationship Type="http://schemas.openxmlformats.org/officeDocument/2006/relationships/slide" Target="/ppt/slides/slide4.xml" Id="R7c4ace8be57b49a3" /><Relationship Type="http://schemas.openxmlformats.org/officeDocument/2006/relationships/slide" Target="/ppt/slides/slide5.xml" Id="Rf5c858dcbd174f5f" /><Relationship Type="http://schemas.openxmlformats.org/officeDocument/2006/relationships/slide" Target="/ppt/slides/slide6.xml" Id="R32863097d9214592" /><Relationship Type="http://schemas.openxmlformats.org/officeDocument/2006/relationships/slide" Target="/ppt/slides/slide7.xml" Id="R5a636781724c42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c4ce6de60e47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275d5a3604d5b" /><Relationship Type="http://schemas.openxmlformats.org/officeDocument/2006/relationships/theme" Target="/ppt/slideMasters/theme/theme1.xml" Id="R7c1d44991ced47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6275d5a3604d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e13aa9ac14c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d630f1c744f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83e48c6c442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ce5d565e047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d40d728664c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813bd9dc54d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1c67c68404e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COMPUTA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COMPUTA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2 703 444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357 762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275 919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215 680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738 850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NICK SHEIBANY HARAT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Holmenveien 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933 064 654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COMPUTA AS</a:t>
            </a:r>
          </a:p>
        </p:txBody>
      </p:sp>
    </p:spTree>
  </p:cSld>
  <p:clrMapOvr>
    <a:masterClrMapping xmlns:a="http://schemas.openxmlformats.org/drawingml/2006/main"/>
  </p:clrMapOvr>
</p:sld>
</file>