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cae0d5fa4948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22d95b6e354f1b"/>
  </p:sldMasterIdLst>
  <p:sldIdLst>
    <p:sldId xmlns:r="http://schemas.openxmlformats.org/officeDocument/2006/relationships" id="256" r:id="R62fc7c638a2a4d4b"/>
    <p:sldId xmlns:r="http://schemas.openxmlformats.org/officeDocument/2006/relationships" id="257" r:id="R0d5dfc7f5c8b45af"/>
    <p:sldId xmlns:r="http://schemas.openxmlformats.org/officeDocument/2006/relationships" id="258" r:id="Ra638dd20381b4b10"/>
    <p:sldId xmlns:r="http://schemas.openxmlformats.org/officeDocument/2006/relationships" id="259" r:id="R3bb6cec47a4a4779"/>
    <p:sldId xmlns:r="http://schemas.openxmlformats.org/officeDocument/2006/relationships" id="260" r:id="R1de9b636252f4342"/>
    <p:sldId xmlns:r="http://schemas.openxmlformats.org/officeDocument/2006/relationships" id="261" r:id="R5ae56b60454744fc"/>
    <p:sldId xmlns:r="http://schemas.openxmlformats.org/officeDocument/2006/relationships" id="262" r:id="Rdc2ba775f2a04c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22d95b6e354f1b" /><Relationship Type="http://schemas.openxmlformats.org/officeDocument/2006/relationships/slide" Target="/ppt/slides/slide1.xml" Id="R62fc7c638a2a4d4b" /><Relationship Type="http://schemas.openxmlformats.org/officeDocument/2006/relationships/slide" Target="/ppt/slides/slide2.xml" Id="R0d5dfc7f5c8b45af" /><Relationship Type="http://schemas.openxmlformats.org/officeDocument/2006/relationships/slide" Target="/ppt/slides/slide3.xml" Id="Ra638dd20381b4b10" /><Relationship Type="http://schemas.openxmlformats.org/officeDocument/2006/relationships/slide" Target="/ppt/slides/slide4.xml" Id="R3bb6cec47a4a4779" /><Relationship Type="http://schemas.openxmlformats.org/officeDocument/2006/relationships/slide" Target="/ppt/slides/slide5.xml" Id="R1de9b636252f4342" /><Relationship Type="http://schemas.openxmlformats.org/officeDocument/2006/relationships/slide" Target="/ppt/slides/slide6.xml" Id="R5ae56b60454744fc" /><Relationship Type="http://schemas.openxmlformats.org/officeDocument/2006/relationships/slide" Target="/ppt/slides/slide7.xml" Id="Rdc2ba775f2a04c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8d8861d1d646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4028372114055" /><Relationship Type="http://schemas.openxmlformats.org/officeDocument/2006/relationships/theme" Target="/ppt/slideMasters/theme/theme1.xml" Id="R814d003b41604f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240283721140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ddddbbc8845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78548c14d45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faa1f956946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d4ab5e0b44b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a291a2d5040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40a55e0284d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d5b595c5141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LEVE INVEST AS ble etablert [år] og holder til i Sande I Vestfold.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327 287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364 331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3 021 562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 KRONSTAD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Salongåsen 21A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3073 Sande I Vestfold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932 951 207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 INVEST AS</a:t>
            </a:r>
          </a:p>
        </p:txBody>
      </p:sp>
    </p:spTree>
  </p:cSld>
  <p:clrMapOvr>
    <a:masterClrMapping xmlns:a="http://schemas.openxmlformats.org/drawingml/2006/main"/>
  </p:clrMapOvr>
</p:sld>
</file>