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66a2baeb8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c8ac313df4d4d"/>
  </p:sldMasterIdLst>
  <p:sldIdLst>
    <p:sldId xmlns:r="http://schemas.openxmlformats.org/officeDocument/2006/relationships" id="256" r:id="R4fdce56a3a9d4572"/>
    <p:sldId xmlns:r="http://schemas.openxmlformats.org/officeDocument/2006/relationships" id="257" r:id="R2bb06655ebbe4c07"/>
    <p:sldId xmlns:r="http://schemas.openxmlformats.org/officeDocument/2006/relationships" id="258" r:id="R2a7fe62c76fd4023"/>
    <p:sldId xmlns:r="http://schemas.openxmlformats.org/officeDocument/2006/relationships" id="259" r:id="R07c21bd9ed724908"/>
    <p:sldId xmlns:r="http://schemas.openxmlformats.org/officeDocument/2006/relationships" id="260" r:id="Rf551eb222faf4975"/>
    <p:sldId xmlns:r="http://schemas.openxmlformats.org/officeDocument/2006/relationships" id="261" r:id="Rb00157f74413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c8ac313df4d4d" /><Relationship Type="http://schemas.openxmlformats.org/officeDocument/2006/relationships/slide" Target="/ppt/slides/slide1.xml" Id="R4fdce56a3a9d4572" /><Relationship Type="http://schemas.openxmlformats.org/officeDocument/2006/relationships/slide" Target="/ppt/slides/slide2.xml" Id="R2bb06655ebbe4c07" /><Relationship Type="http://schemas.openxmlformats.org/officeDocument/2006/relationships/slide" Target="/ppt/slides/slide3.xml" Id="R2a7fe62c76fd4023" /><Relationship Type="http://schemas.openxmlformats.org/officeDocument/2006/relationships/slide" Target="/ppt/slides/slide4.xml" Id="R07c21bd9ed724908" /><Relationship Type="http://schemas.openxmlformats.org/officeDocument/2006/relationships/slide" Target="/ppt/slides/slide5.xml" Id="Rf551eb222faf4975" /><Relationship Type="http://schemas.openxmlformats.org/officeDocument/2006/relationships/slide" Target="/ppt/slides/slide6.xml" Id="Rb00157f74413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8d39c9825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30a43d5f04eae" /><Relationship Type="http://schemas.openxmlformats.org/officeDocument/2006/relationships/theme" Target="/ppt/slideMasters/theme/theme1.xml" Id="R8c114973e4af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30a43d5f0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764c6ef6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5e356b3d9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218b9c53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05aa2fe9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aa3ed0ad046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8eed99de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