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415d3b933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268a097134128"/>
  </p:sldMasterIdLst>
  <p:sldIdLst>
    <p:sldId xmlns:r="http://schemas.openxmlformats.org/officeDocument/2006/relationships" id="256" r:id="R39f3358e0dcf4f67"/>
    <p:sldId xmlns:r="http://schemas.openxmlformats.org/officeDocument/2006/relationships" id="257" r:id="R017df60470024ee7"/>
    <p:sldId xmlns:r="http://schemas.openxmlformats.org/officeDocument/2006/relationships" id="258" r:id="R14e4aa5f398d4cdc"/>
    <p:sldId xmlns:r="http://schemas.openxmlformats.org/officeDocument/2006/relationships" id="259" r:id="Rd91b684d28844fab"/>
    <p:sldId xmlns:r="http://schemas.openxmlformats.org/officeDocument/2006/relationships" id="260" r:id="Rf53f4e79c9da47e1"/>
    <p:sldId xmlns:r="http://schemas.openxmlformats.org/officeDocument/2006/relationships" id="261" r:id="Rf1c4f8cf8c76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268a097134128" /><Relationship Type="http://schemas.openxmlformats.org/officeDocument/2006/relationships/slide" Target="/ppt/slides/slide1.xml" Id="R39f3358e0dcf4f67" /><Relationship Type="http://schemas.openxmlformats.org/officeDocument/2006/relationships/slide" Target="/ppt/slides/slide2.xml" Id="R017df60470024ee7" /><Relationship Type="http://schemas.openxmlformats.org/officeDocument/2006/relationships/slide" Target="/ppt/slides/slide3.xml" Id="R14e4aa5f398d4cdc" /><Relationship Type="http://schemas.openxmlformats.org/officeDocument/2006/relationships/slide" Target="/ppt/slides/slide4.xml" Id="Rd91b684d28844fab" /><Relationship Type="http://schemas.openxmlformats.org/officeDocument/2006/relationships/slide" Target="/ppt/slides/slide5.xml" Id="Rf53f4e79c9da47e1" /><Relationship Type="http://schemas.openxmlformats.org/officeDocument/2006/relationships/slide" Target="/ppt/slides/slide6.xml" Id="Rf1c4f8cf8c76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6a77f2ff9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e3e2a96834622" /><Relationship Type="http://schemas.openxmlformats.org/officeDocument/2006/relationships/theme" Target="/ppt/slideMasters/theme/theme1.xml" Id="R4d4449b96615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e3e2a9683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bd670feea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a16486ae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22c976f4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64946edbc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4b3ed02b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9b606e99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