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f7d27746e47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98697800c4508"/>
  </p:sldMasterIdLst>
  <p:sldIdLst>
    <p:sldId xmlns:r="http://schemas.openxmlformats.org/officeDocument/2006/relationships" id="256" r:id="R4521460baef74571"/>
    <p:sldId xmlns:r="http://schemas.openxmlformats.org/officeDocument/2006/relationships" id="257" r:id="Rfd9452808c5f4b04"/>
    <p:sldId xmlns:r="http://schemas.openxmlformats.org/officeDocument/2006/relationships" id="258" r:id="Rcd3c35dc339e4f19"/>
    <p:sldId xmlns:r="http://schemas.openxmlformats.org/officeDocument/2006/relationships" id="259" r:id="R1ae8e9bcb0f54daa"/>
    <p:sldId xmlns:r="http://schemas.openxmlformats.org/officeDocument/2006/relationships" id="260" r:id="Rb7d115d717504861"/>
    <p:sldId xmlns:r="http://schemas.openxmlformats.org/officeDocument/2006/relationships" id="261" r:id="Rccab972ebe4e451b"/>
    <p:sldId xmlns:r="http://schemas.openxmlformats.org/officeDocument/2006/relationships" id="262" r:id="R35f40fe9e7b1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98697800c4508" /><Relationship Type="http://schemas.openxmlformats.org/officeDocument/2006/relationships/slide" Target="/ppt/slides/slide1.xml" Id="R4521460baef74571" /><Relationship Type="http://schemas.openxmlformats.org/officeDocument/2006/relationships/slide" Target="/ppt/slides/slide2.xml" Id="Rfd9452808c5f4b04" /><Relationship Type="http://schemas.openxmlformats.org/officeDocument/2006/relationships/slide" Target="/ppt/slides/slide3.xml" Id="Rcd3c35dc339e4f19" /><Relationship Type="http://schemas.openxmlformats.org/officeDocument/2006/relationships/slide" Target="/ppt/slides/slide4.xml" Id="R1ae8e9bcb0f54daa" /><Relationship Type="http://schemas.openxmlformats.org/officeDocument/2006/relationships/slide" Target="/ppt/slides/slide5.xml" Id="Rb7d115d717504861" /><Relationship Type="http://schemas.openxmlformats.org/officeDocument/2006/relationships/slide" Target="/ppt/slides/slide6.xml" Id="Rccab972ebe4e451b" /><Relationship Type="http://schemas.openxmlformats.org/officeDocument/2006/relationships/slide" Target="/ppt/slides/slide7.xml" Id="R35f40fe9e7b1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cecbde7e24a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d4941d76b4cb7" /><Relationship Type="http://schemas.openxmlformats.org/officeDocument/2006/relationships/theme" Target="/ppt/slideMasters/theme/theme1.xml" Id="R3b8a334773b4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cd4941d76b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988ede75f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38a5d4efb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69d9680d1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3d29bb4e6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7dcc4f0ec4b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fb961a8c0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948cd5a3d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EAGLE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EAGLE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Nini Roll Ankers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1781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EAGLE HOLDING AS</a:t>
            </a:r>
          </a:p>
        </p:txBody>
      </p:sp>
    </p:spTree>
  </p:cSld>
  <p:clrMapOvr>
    <a:masterClrMapping xmlns:a="http://schemas.openxmlformats.org/drawingml/2006/main"/>
  </p:clrMapOvr>
</p:sld>
</file>