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0a5c2f414fb4cd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11f8628f6524f32"/>
  </p:sldMasterIdLst>
  <p:sldIdLst>
    <p:sldId xmlns:r="http://schemas.openxmlformats.org/officeDocument/2006/relationships" id="256" r:id="Re6fed5b9da674e55"/>
    <p:sldId xmlns:r="http://schemas.openxmlformats.org/officeDocument/2006/relationships" id="257" r:id="R6584b30cbf454a86"/>
    <p:sldId xmlns:r="http://schemas.openxmlformats.org/officeDocument/2006/relationships" id="258" r:id="R87d72b8fd6024241"/>
    <p:sldId xmlns:r="http://schemas.openxmlformats.org/officeDocument/2006/relationships" id="259" r:id="Rfbfeedb186b74937"/>
    <p:sldId xmlns:r="http://schemas.openxmlformats.org/officeDocument/2006/relationships" id="260" r:id="Raf7585b6e54b4fb4"/>
    <p:sldId xmlns:r="http://schemas.openxmlformats.org/officeDocument/2006/relationships" id="261" r:id="Rfef051415a714176"/>
    <p:sldId xmlns:r="http://schemas.openxmlformats.org/officeDocument/2006/relationships" id="262" r:id="R05e0561e14ea471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11f8628f6524f32" /><Relationship Type="http://schemas.openxmlformats.org/officeDocument/2006/relationships/slide" Target="/ppt/slides/slide1.xml" Id="Re6fed5b9da674e55" /><Relationship Type="http://schemas.openxmlformats.org/officeDocument/2006/relationships/slide" Target="/ppt/slides/slide2.xml" Id="R6584b30cbf454a86" /><Relationship Type="http://schemas.openxmlformats.org/officeDocument/2006/relationships/slide" Target="/ppt/slides/slide3.xml" Id="R87d72b8fd6024241" /><Relationship Type="http://schemas.openxmlformats.org/officeDocument/2006/relationships/slide" Target="/ppt/slides/slide4.xml" Id="Rfbfeedb186b74937" /><Relationship Type="http://schemas.openxmlformats.org/officeDocument/2006/relationships/slide" Target="/ppt/slides/slide5.xml" Id="Raf7585b6e54b4fb4" /><Relationship Type="http://schemas.openxmlformats.org/officeDocument/2006/relationships/slide" Target="/ppt/slides/slide6.xml" Id="Rfef051415a714176" /><Relationship Type="http://schemas.openxmlformats.org/officeDocument/2006/relationships/slide" Target="/ppt/slides/slide7.xml" Id="R05e0561e14ea471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bf2793599fe44a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3f3cc809b34349" /><Relationship Type="http://schemas.openxmlformats.org/officeDocument/2006/relationships/theme" Target="/ppt/slideMasters/theme/theme1.xml" Id="R5ffc2c879da648b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63f3cc809b3434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e44760076e4b9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8a6e30dcc74d0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aeb2f262304a1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2e639eaaf841f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3c06e4190745b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40b7921324481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e3ac0b9cb6402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GAMAR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GAMAR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GAMAR AS ble etablert [år] og holder til i Bærums Verk.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GAMAR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GAMAR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GAMAR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−223 068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3 132 910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5 245 159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5 271 815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GAMAR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GAUTE MARKUSSEN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GAMAR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Gamle Ringeriksvei 234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1353 Bærums Verk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932 584 530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GAMAR AS</a:t>
            </a:r>
          </a:p>
        </p:txBody>
      </p:sp>
    </p:spTree>
  </p:cSld>
  <p:clrMapOvr>
    <a:masterClrMapping xmlns:a="http://schemas.openxmlformats.org/drawingml/2006/main"/>
  </p:clrMapOvr>
</p:sld>
</file>