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a1f57eb7a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186d71c4d4833"/>
  </p:sldMasterIdLst>
  <p:sldIdLst>
    <p:sldId xmlns:r="http://schemas.openxmlformats.org/officeDocument/2006/relationships" id="256" r:id="R43d6953757514a87"/>
    <p:sldId xmlns:r="http://schemas.openxmlformats.org/officeDocument/2006/relationships" id="257" r:id="Rdeed33b890424e58"/>
    <p:sldId xmlns:r="http://schemas.openxmlformats.org/officeDocument/2006/relationships" id="258" r:id="R2b4df2ffdcde4307"/>
    <p:sldId xmlns:r="http://schemas.openxmlformats.org/officeDocument/2006/relationships" id="259" r:id="R1966151b89904d2c"/>
    <p:sldId xmlns:r="http://schemas.openxmlformats.org/officeDocument/2006/relationships" id="260" r:id="R1ce9df38915c4f32"/>
    <p:sldId xmlns:r="http://schemas.openxmlformats.org/officeDocument/2006/relationships" id="261" r:id="Rda4a2ced4d4d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186d71c4d4833" /><Relationship Type="http://schemas.openxmlformats.org/officeDocument/2006/relationships/slide" Target="/ppt/slides/slide1.xml" Id="R43d6953757514a87" /><Relationship Type="http://schemas.openxmlformats.org/officeDocument/2006/relationships/slide" Target="/ppt/slides/slide2.xml" Id="Rdeed33b890424e58" /><Relationship Type="http://schemas.openxmlformats.org/officeDocument/2006/relationships/slide" Target="/ppt/slides/slide3.xml" Id="R2b4df2ffdcde4307" /><Relationship Type="http://schemas.openxmlformats.org/officeDocument/2006/relationships/slide" Target="/ppt/slides/slide4.xml" Id="R1966151b89904d2c" /><Relationship Type="http://schemas.openxmlformats.org/officeDocument/2006/relationships/slide" Target="/ppt/slides/slide5.xml" Id="R1ce9df38915c4f32" /><Relationship Type="http://schemas.openxmlformats.org/officeDocument/2006/relationships/slide" Target="/ppt/slides/slide6.xml" Id="Rda4a2ced4d4d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e30a255b4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1e8c67684474c" /><Relationship Type="http://schemas.openxmlformats.org/officeDocument/2006/relationships/theme" Target="/ppt/slideMasters/theme/theme1.xml" Id="Rf00748f21f24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1e8c67684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ae5030581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67a165889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6580a3028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8940c49a5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80946c9d8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43e82524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