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5b98ace1b740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79575b185949b3"/>
  </p:sldMasterIdLst>
  <p:sldIdLst>
    <p:sldId xmlns:r="http://schemas.openxmlformats.org/officeDocument/2006/relationships" id="256" r:id="R82459ee311da4215"/>
    <p:sldId xmlns:r="http://schemas.openxmlformats.org/officeDocument/2006/relationships" id="257" r:id="R68d946cb392d4b1a"/>
    <p:sldId xmlns:r="http://schemas.openxmlformats.org/officeDocument/2006/relationships" id="258" r:id="Rd15e00169db54cbe"/>
    <p:sldId xmlns:r="http://schemas.openxmlformats.org/officeDocument/2006/relationships" id="259" r:id="R453800cb500a4b86"/>
    <p:sldId xmlns:r="http://schemas.openxmlformats.org/officeDocument/2006/relationships" id="260" r:id="R44892a0303fc4aa8"/>
    <p:sldId xmlns:r="http://schemas.openxmlformats.org/officeDocument/2006/relationships" id="261" r:id="Rfffdca5f67b24d2d"/>
    <p:sldId xmlns:r="http://schemas.openxmlformats.org/officeDocument/2006/relationships" id="262" r:id="R028f6845130c4a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9575b185949b3" /><Relationship Type="http://schemas.openxmlformats.org/officeDocument/2006/relationships/slide" Target="/ppt/slides/slide1.xml" Id="R82459ee311da4215" /><Relationship Type="http://schemas.openxmlformats.org/officeDocument/2006/relationships/slide" Target="/ppt/slides/slide2.xml" Id="R68d946cb392d4b1a" /><Relationship Type="http://schemas.openxmlformats.org/officeDocument/2006/relationships/slide" Target="/ppt/slides/slide3.xml" Id="Rd15e00169db54cbe" /><Relationship Type="http://schemas.openxmlformats.org/officeDocument/2006/relationships/slide" Target="/ppt/slides/slide4.xml" Id="R453800cb500a4b86" /><Relationship Type="http://schemas.openxmlformats.org/officeDocument/2006/relationships/slide" Target="/ppt/slides/slide5.xml" Id="R44892a0303fc4aa8" /><Relationship Type="http://schemas.openxmlformats.org/officeDocument/2006/relationships/slide" Target="/ppt/slides/slide6.xml" Id="Rfffdca5f67b24d2d" /><Relationship Type="http://schemas.openxmlformats.org/officeDocument/2006/relationships/slide" Target="/ppt/slides/slide7.xml" Id="R028f6845130c4a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508f2fe264d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21620139d4cd7" /><Relationship Type="http://schemas.openxmlformats.org/officeDocument/2006/relationships/theme" Target="/ppt/slideMasters/theme/theme1.xml" Id="R9c6e3f1d092843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421620139d4c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d1661261b4f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32b5fb2c748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677d34eef4a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d5c6066f844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566e173e141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d1cc26b3143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745fb19e747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OBB HOLDING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16 374 070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16 392 820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BRANDE BACKE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Backe Prosjekt AS, Lysaker torg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932 582 813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OBB HOLDING AS</a:t>
            </a:r>
          </a:p>
        </p:txBody>
      </p:sp>
    </p:spTree>
  </p:cSld>
  <p:clrMapOvr>
    <a:masterClrMapping xmlns:a="http://schemas.openxmlformats.org/drawingml/2006/main"/>
  </p:clrMapOvr>
</p:sld>
</file>