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f1812d84f41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7dc2e3a53141fc"/>
  </p:sldMasterIdLst>
  <p:sldIdLst>
    <p:sldId xmlns:r="http://schemas.openxmlformats.org/officeDocument/2006/relationships" id="256" r:id="Rb3255621d4ad4567"/>
    <p:sldId xmlns:r="http://schemas.openxmlformats.org/officeDocument/2006/relationships" id="257" r:id="R53840c72ccaa40be"/>
    <p:sldId xmlns:r="http://schemas.openxmlformats.org/officeDocument/2006/relationships" id="258" r:id="Rca69780b6384471c"/>
    <p:sldId xmlns:r="http://schemas.openxmlformats.org/officeDocument/2006/relationships" id="259" r:id="R4f35a399d47a4258"/>
    <p:sldId xmlns:r="http://schemas.openxmlformats.org/officeDocument/2006/relationships" id="260" r:id="Rb505e9625ed14e0d"/>
    <p:sldId xmlns:r="http://schemas.openxmlformats.org/officeDocument/2006/relationships" id="261" r:id="R825c0451b569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dc2e3a53141fc" /><Relationship Type="http://schemas.openxmlformats.org/officeDocument/2006/relationships/slide" Target="/ppt/slides/slide1.xml" Id="Rb3255621d4ad4567" /><Relationship Type="http://schemas.openxmlformats.org/officeDocument/2006/relationships/slide" Target="/ppt/slides/slide2.xml" Id="R53840c72ccaa40be" /><Relationship Type="http://schemas.openxmlformats.org/officeDocument/2006/relationships/slide" Target="/ppt/slides/slide3.xml" Id="Rca69780b6384471c" /><Relationship Type="http://schemas.openxmlformats.org/officeDocument/2006/relationships/slide" Target="/ppt/slides/slide4.xml" Id="R4f35a399d47a4258" /><Relationship Type="http://schemas.openxmlformats.org/officeDocument/2006/relationships/slide" Target="/ppt/slides/slide5.xml" Id="Rb505e9625ed14e0d" /><Relationship Type="http://schemas.openxmlformats.org/officeDocument/2006/relationships/slide" Target="/ppt/slides/slide6.xml" Id="R825c0451b569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f2c46402543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916b9c29841ef" /><Relationship Type="http://schemas.openxmlformats.org/officeDocument/2006/relationships/theme" Target="/ppt/slideMasters/theme/theme1.xml" Id="Ra371f92561934e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1916b9c298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538eb743b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d0805993f4b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5c1ffb930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ca7b5878a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190397d86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45d1ff434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SORTLAND SORTLAND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SORTLAND SORTLAND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Færdens vei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932 108 097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