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2d5bdd10e45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2cb87c1d414020"/>
  </p:sldMasterIdLst>
  <p:sldIdLst>
    <p:sldId xmlns:r="http://schemas.openxmlformats.org/officeDocument/2006/relationships" id="256" r:id="Rf1657464fccc4975"/>
    <p:sldId xmlns:r="http://schemas.openxmlformats.org/officeDocument/2006/relationships" id="257" r:id="R17cce06082f045b2"/>
    <p:sldId xmlns:r="http://schemas.openxmlformats.org/officeDocument/2006/relationships" id="258" r:id="R048d651d3b804e9a"/>
    <p:sldId xmlns:r="http://schemas.openxmlformats.org/officeDocument/2006/relationships" id="259" r:id="Re5199b4f6e554744"/>
    <p:sldId xmlns:r="http://schemas.openxmlformats.org/officeDocument/2006/relationships" id="260" r:id="R8064d73129de49d1"/>
    <p:sldId xmlns:r="http://schemas.openxmlformats.org/officeDocument/2006/relationships" id="261" r:id="Rdb01597bd26a447a"/>
    <p:sldId xmlns:r="http://schemas.openxmlformats.org/officeDocument/2006/relationships" id="262" r:id="R13ca89930b8040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2cb87c1d414020" /><Relationship Type="http://schemas.openxmlformats.org/officeDocument/2006/relationships/slide" Target="/ppt/slides/slide1.xml" Id="Rf1657464fccc4975" /><Relationship Type="http://schemas.openxmlformats.org/officeDocument/2006/relationships/slide" Target="/ppt/slides/slide2.xml" Id="R17cce06082f045b2" /><Relationship Type="http://schemas.openxmlformats.org/officeDocument/2006/relationships/slide" Target="/ppt/slides/slide3.xml" Id="R048d651d3b804e9a" /><Relationship Type="http://schemas.openxmlformats.org/officeDocument/2006/relationships/slide" Target="/ppt/slides/slide4.xml" Id="Re5199b4f6e554744" /><Relationship Type="http://schemas.openxmlformats.org/officeDocument/2006/relationships/slide" Target="/ppt/slides/slide5.xml" Id="R8064d73129de49d1" /><Relationship Type="http://schemas.openxmlformats.org/officeDocument/2006/relationships/slide" Target="/ppt/slides/slide6.xml" Id="Rdb01597bd26a447a" /><Relationship Type="http://schemas.openxmlformats.org/officeDocument/2006/relationships/slide" Target="/ppt/slides/slide7.xml" Id="R13ca89930b8040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42f2ccbaf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1b36c245a44c3" /><Relationship Type="http://schemas.openxmlformats.org/officeDocument/2006/relationships/theme" Target="/ppt/slideMasters/theme/theme1.xml" Id="Ra66692cc8a944f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1b36c245a44c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f936c64ec41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636b8e68a4c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3a7cdcb2a43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32e67b8ea4f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9fcbea8e245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e309558ee41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055b55b83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VENABU FJELLHOTELL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 AS ble etablert [år] og holder til i Venabygd.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39 188 614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967 828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498 024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16 489 089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LARS VENDELBOE  –  42,3 %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TVETE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LINE BIRGITTE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EINAR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TVETE HANNE NORMANN  –  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 Fjellhotell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2632 Venabygd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29 32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venabu@venabu.no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www.venabu.no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932 096 781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VENABU FJELLHOTELL AS</a:t>
            </a:r>
          </a:p>
        </p:txBody>
      </p:sp>
    </p:spTree>
  </p:cSld>
  <p:clrMapOvr>
    <a:masterClrMapping xmlns:a="http://schemas.openxmlformats.org/drawingml/2006/main"/>
  </p:clrMapOvr>
</p:sld>
</file>