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fd21b966ce4d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56e8d33b834b8e"/>
  </p:sldMasterIdLst>
  <p:sldIdLst>
    <p:sldId xmlns:r="http://schemas.openxmlformats.org/officeDocument/2006/relationships" id="256" r:id="Re7e119ef5b13466b"/>
    <p:sldId xmlns:r="http://schemas.openxmlformats.org/officeDocument/2006/relationships" id="257" r:id="Rd786b3aceefe4eeb"/>
    <p:sldId xmlns:r="http://schemas.openxmlformats.org/officeDocument/2006/relationships" id="258" r:id="Ra17257578482443e"/>
    <p:sldId xmlns:r="http://schemas.openxmlformats.org/officeDocument/2006/relationships" id="259" r:id="Rd71adebc6f46433b"/>
    <p:sldId xmlns:r="http://schemas.openxmlformats.org/officeDocument/2006/relationships" id="260" r:id="R923b9d63928f46aa"/>
    <p:sldId xmlns:r="http://schemas.openxmlformats.org/officeDocument/2006/relationships" id="261" r:id="Rcc3d43d58c1d483c"/>
    <p:sldId xmlns:r="http://schemas.openxmlformats.org/officeDocument/2006/relationships" id="262" r:id="R34019ac99b504c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56e8d33b834b8e" /><Relationship Type="http://schemas.openxmlformats.org/officeDocument/2006/relationships/slide" Target="/ppt/slides/slide1.xml" Id="Re7e119ef5b13466b" /><Relationship Type="http://schemas.openxmlformats.org/officeDocument/2006/relationships/slide" Target="/ppt/slides/slide2.xml" Id="Rd786b3aceefe4eeb" /><Relationship Type="http://schemas.openxmlformats.org/officeDocument/2006/relationships/slide" Target="/ppt/slides/slide3.xml" Id="Ra17257578482443e" /><Relationship Type="http://schemas.openxmlformats.org/officeDocument/2006/relationships/slide" Target="/ppt/slides/slide4.xml" Id="Rd71adebc6f46433b" /><Relationship Type="http://schemas.openxmlformats.org/officeDocument/2006/relationships/slide" Target="/ppt/slides/slide5.xml" Id="R923b9d63928f46aa" /><Relationship Type="http://schemas.openxmlformats.org/officeDocument/2006/relationships/slide" Target="/ppt/slides/slide6.xml" Id="Rcc3d43d58c1d483c" /><Relationship Type="http://schemas.openxmlformats.org/officeDocument/2006/relationships/slide" Target="/ppt/slides/slide7.xml" Id="R34019ac99b504c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ed6f7b143b45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20c1e6a544c18" /><Relationship Type="http://schemas.openxmlformats.org/officeDocument/2006/relationships/theme" Target="/ppt/slideMasters/theme/theme1.xml" Id="Rd3b0721b56a94d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020c1e6a544c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253ebcd4343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5b6f51c3048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6ab0de8884d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4b93c3bb141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f8963171a46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f9b38688148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7782ac17240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PEDERSEN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8 925 198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8 975 768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Olsvikveg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