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215e1a1b94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ca944966af48e8"/>
  </p:sldMasterIdLst>
  <p:sldIdLst>
    <p:sldId xmlns:r="http://schemas.openxmlformats.org/officeDocument/2006/relationships" id="256" r:id="R77b8e9da58294e21"/>
    <p:sldId xmlns:r="http://schemas.openxmlformats.org/officeDocument/2006/relationships" id="257" r:id="R31f5db5d91934c82"/>
    <p:sldId xmlns:r="http://schemas.openxmlformats.org/officeDocument/2006/relationships" id="258" r:id="R3ffc21dcacc24606"/>
    <p:sldId xmlns:r="http://schemas.openxmlformats.org/officeDocument/2006/relationships" id="259" r:id="R38ad6140da97410e"/>
    <p:sldId xmlns:r="http://schemas.openxmlformats.org/officeDocument/2006/relationships" id="260" r:id="Rc148298194e44a58"/>
    <p:sldId xmlns:r="http://schemas.openxmlformats.org/officeDocument/2006/relationships" id="261" r:id="R50235ba8539c45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a944966af48e8" /><Relationship Type="http://schemas.openxmlformats.org/officeDocument/2006/relationships/slide" Target="/ppt/slides/slide1.xml" Id="R77b8e9da58294e21" /><Relationship Type="http://schemas.openxmlformats.org/officeDocument/2006/relationships/slide" Target="/ppt/slides/slide2.xml" Id="R31f5db5d91934c82" /><Relationship Type="http://schemas.openxmlformats.org/officeDocument/2006/relationships/slide" Target="/ppt/slides/slide3.xml" Id="R3ffc21dcacc24606" /><Relationship Type="http://schemas.openxmlformats.org/officeDocument/2006/relationships/slide" Target="/ppt/slides/slide4.xml" Id="R38ad6140da97410e" /><Relationship Type="http://schemas.openxmlformats.org/officeDocument/2006/relationships/slide" Target="/ppt/slides/slide5.xml" Id="Rc148298194e44a58" /><Relationship Type="http://schemas.openxmlformats.org/officeDocument/2006/relationships/slide" Target="/ppt/slides/slide6.xml" Id="R50235ba8539c45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1450be089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ee06d872e4999" /><Relationship Type="http://schemas.openxmlformats.org/officeDocument/2006/relationships/theme" Target="/ppt/slideMasters/theme/theme1.xml" Id="Rdd30b002db0a43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bee06d872e49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f763ca35a4d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b50831f0c4e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bf958c605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0556f2ccb4c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b856c7e064d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18db4a85b4e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