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1e4e9a1b4454ec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13fce5358b6473d"/>
  </p:sldMasterIdLst>
  <p:sldIdLst>
    <p:sldId xmlns:r="http://schemas.openxmlformats.org/officeDocument/2006/relationships" id="256" r:id="Rb108c62de85e4b73"/>
    <p:sldId xmlns:r="http://schemas.openxmlformats.org/officeDocument/2006/relationships" id="257" r:id="Rf0354253444c4aaf"/>
    <p:sldId xmlns:r="http://schemas.openxmlformats.org/officeDocument/2006/relationships" id="258" r:id="R49b734eb99a14472"/>
    <p:sldId xmlns:r="http://schemas.openxmlformats.org/officeDocument/2006/relationships" id="259" r:id="Rb974822644ec4e42"/>
    <p:sldId xmlns:r="http://schemas.openxmlformats.org/officeDocument/2006/relationships" id="260" r:id="R95f284eadb044c8e"/>
    <p:sldId xmlns:r="http://schemas.openxmlformats.org/officeDocument/2006/relationships" id="261" r:id="Rbc808ac4712d4033"/>
    <p:sldId xmlns:r="http://schemas.openxmlformats.org/officeDocument/2006/relationships" id="262" r:id="Rb9d8325672b0403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13fce5358b6473d" /><Relationship Type="http://schemas.openxmlformats.org/officeDocument/2006/relationships/slide" Target="/ppt/slides/slide1.xml" Id="Rb108c62de85e4b73" /><Relationship Type="http://schemas.openxmlformats.org/officeDocument/2006/relationships/slide" Target="/ppt/slides/slide2.xml" Id="Rf0354253444c4aaf" /><Relationship Type="http://schemas.openxmlformats.org/officeDocument/2006/relationships/slide" Target="/ppt/slides/slide3.xml" Id="R49b734eb99a14472" /><Relationship Type="http://schemas.openxmlformats.org/officeDocument/2006/relationships/slide" Target="/ppt/slides/slide4.xml" Id="Rb974822644ec4e42" /><Relationship Type="http://schemas.openxmlformats.org/officeDocument/2006/relationships/slide" Target="/ppt/slides/slide5.xml" Id="R95f284eadb044c8e" /><Relationship Type="http://schemas.openxmlformats.org/officeDocument/2006/relationships/slide" Target="/ppt/slides/slide6.xml" Id="Rbc808ac4712d4033" /><Relationship Type="http://schemas.openxmlformats.org/officeDocument/2006/relationships/slide" Target="/ppt/slides/slide7.xml" Id="Rb9d8325672b0403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5e054f4558f483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73063314ba40d8" /><Relationship Type="http://schemas.openxmlformats.org/officeDocument/2006/relationships/theme" Target="/ppt/slideMasters/theme/theme1.xml" Id="Rf0cf1f2ce74145e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b73063314ba40d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b8dee4e5f6466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282c164a944b4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af5501ae444c7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0463c81da6468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d1d502ad8c415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4821f755144ad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e6908b6a8d456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LIIT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LIIT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LIIT AS ble etablert [år] og holder til i Hauge I Dalane.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LIIT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LIIT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LIIT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12 851 988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3 281 680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2 630 383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4 014 580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6 379 852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LIIT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IMEA HOLDING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MARTELL AS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LIIT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Gamleveien 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4380 Hauge I Dalane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931 900 420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LIIT AS</a:t>
            </a:r>
          </a:p>
        </p:txBody>
      </p:sp>
    </p:spTree>
  </p:cSld>
  <p:clrMapOvr>
    <a:masterClrMapping xmlns:a="http://schemas.openxmlformats.org/drawingml/2006/main"/>
  </p:clrMapOvr>
</p:sld>
</file>