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c40a17f91e4c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96e5b004dd4772"/>
  </p:sldMasterIdLst>
  <p:sldIdLst>
    <p:sldId xmlns:r="http://schemas.openxmlformats.org/officeDocument/2006/relationships" id="256" r:id="R485526c7b6084b5e"/>
    <p:sldId xmlns:r="http://schemas.openxmlformats.org/officeDocument/2006/relationships" id="257" r:id="R1fc5745b8d67433d"/>
    <p:sldId xmlns:r="http://schemas.openxmlformats.org/officeDocument/2006/relationships" id="258" r:id="Rf681f027d1dc4135"/>
    <p:sldId xmlns:r="http://schemas.openxmlformats.org/officeDocument/2006/relationships" id="259" r:id="R25d799dd85ac4475"/>
    <p:sldId xmlns:r="http://schemas.openxmlformats.org/officeDocument/2006/relationships" id="260" r:id="Rdd8b2bed586243d5"/>
    <p:sldId xmlns:r="http://schemas.openxmlformats.org/officeDocument/2006/relationships" id="261" r:id="R7546e9af32f84ef8"/>
    <p:sldId xmlns:r="http://schemas.openxmlformats.org/officeDocument/2006/relationships" id="262" r:id="Raacadd46aba447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96e5b004dd4772" /><Relationship Type="http://schemas.openxmlformats.org/officeDocument/2006/relationships/slide" Target="/ppt/slides/slide1.xml" Id="R485526c7b6084b5e" /><Relationship Type="http://schemas.openxmlformats.org/officeDocument/2006/relationships/slide" Target="/ppt/slides/slide2.xml" Id="R1fc5745b8d67433d" /><Relationship Type="http://schemas.openxmlformats.org/officeDocument/2006/relationships/slide" Target="/ppt/slides/slide3.xml" Id="Rf681f027d1dc4135" /><Relationship Type="http://schemas.openxmlformats.org/officeDocument/2006/relationships/slide" Target="/ppt/slides/slide4.xml" Id="R25d799dd85ac4475" /><Relationship Type="http://schemas.openxmlformats.org/officeDocument/2006/relationships/slide" Target="/ppt/slides/slide5.xml" Id="Rdd8b2bed586243d5" /><Relationship Type="http://schemas.openxmlformats.org/officeDocument/2006/relationships/slide" Target="/ppt/slides/slide6.xml" Id="R7546e9af32f84ef8" /><Relationship Type="http://schemas.openxmlformats.org/officeDocument/2006/relationships/slide" Target="/ppt/slides/slide7.xml" Id="Raacadd46aba447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f015dcaec247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94acf39c44e57" /><Relationship Type="http://schemas.openxmlformats.org/officeDocument/2006/relationships/theme" Target="/ppt/slideMasters/theme/theme1.xml" Id="R2b1786ee660940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094acf39c44e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b08ccf7c449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b06ad994346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2cdc529c949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197e7a67544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591030f0d4e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4cc82461545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6f28590c642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IMEA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IMEA HOLDING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471 275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205 835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205 835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 BENDIKSEN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Hanebergveien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931 900 404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