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4601a3837347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927a06a11947c8"/>
  </p:sldMasterIdLst>
  <p:sldIdLst>
    <p:sldId xmlns:r="http://schemas.openxmlformats.org/officeDocument/2006/relationships" id="256" r:id="Rd1700095374b430b"/>
    <p:sldId xmlns:r="http://schemas.openxmlformats.org/officeDocument/2006/relationships" id="257" r:id="Rc4bbce4d06ec4724"/>
    <p:sldId xmlns:r="http://schemas.openxmlformats.org/officeDocument/2006/relationships" id="258" r:id="R8eca680432c84b7b"/>
    <p:sldId xmlns:r="http://schemas.openxmlformats.org/officeDocument/2006/relationships" id="259" r:id="R24bfdaa5d6564c91"/>
    <p:sldId xmlns:r="http://schemas.openxmlformats.org/officeDocument/2006/relationships" id="260" r:id="R80d75d839d044439"/>
    <p:sldId xmlns:r="http://schemas.openxmlformats.org/officeDocument/2006/relationships" id="261" r:id="R63ceac502a6244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927a06a11947c8" /><Relationship Type="http://schemas.openxmlformats.org/officeDocument/2006/relationships/slide" Target="/ppt/slides/slide1.xml" Id="Rd1700095374b430b" /><Relationship Type="http://schemas.openxmlformats.org/officeDocument/2006/relationships/slide" Target="/ppt/slides/slide2.xml" Id="Rc4bbce4d06ec4724" /><Relationship Type="http://schemas.openxmlformats.org/officeDocument/2006/relationships/slide" Target="/ppt/slides/slide3.xml" Id="R8eca680432c84b7b" /><Relationship Type="http://schemas.openxmlformats.org/officeDocument/2006/relationships/slide" Target="/ppt/slides/slide4.xml" Id="R24bfdaa5d6564c91" /><Relationship Type="http://schemas.openxmlformats.org/officeDocument/2006/relationships/slide" Target="/ppt/slides/slide5.xml" Id="R80d75d839d044439" /><Relationship Type="http://schemas.openxmlformats.org/officeDocument/2006/relationships/slide" Target="/ppt/slides/slide6.xml" Id="R63ceac502a6244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d6ce04c1444b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6a2232cdb45a6" /><Relationship Type="http://schemas.openxmlformats.org/officeDocument/2006/relationships/theme" Target="/ppt/slideMasters/theme/theme1.xml" Id="R57c00880ccc54a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66a2232cdb45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8ceb6dac947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eebd351c24f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80946732244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74e9f872b4a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3aa8a13c44f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69a4474d045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IMEA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Hanebergveien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931 900 404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