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bde3640ebf44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47b681c21b4722"/>
  </p:sldMasterIdLst>
  <p:sldIdLst>
    <p:sldId xmlns:r="http://schemas.openxmlformats.org/officeDocument/2006/relationships" id="256" r:id="R562a6de27ee74f44"/>
    <p:sldId xmlns:r="http://schemas.openxmlformats.org/officeDocument/2006/relationships" id="257" r:id="R8fea4abf17f7420f"/>
    <p:sldId xmlns:r="http://schemas.openxmlformats.org/officeDocument/2006/relationships" id="258" r:id="R8b95d3c7db5f4ea9"/>
    <p:sldId xmlns:r="http://schemas.openxmlformats.org/officeDocument/2006/relationships" id="259" r:id="R2c20d62511fd4dd5"/>
    <p:sldId xmlns:r="http://schemas.openxmlformats.org/officeDocument/2006/relationships" id="260" r:id="Ra72027e6d6c44ddc"/>
    <p:sldId xmlns:r="http://schemas.openxmlformats.org/officeDocument/2006/relationships" id="261" r:id="R5a4e3854fcc14cc3"/>
    <p:sldId xmlns:r="http://schemas.openxmlformats.org/officeDocument/2006/relationships" id="262" r:id="Rbdc52fcfdc9f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47b681c21b4722" /><Relationship Type="http://schemas.openxmlformats.org/officeDocument/2006/relationships/slide" Target="/ppt/slides/slide1.xml" Id="R562a6de27ee74f44" /><Relationship Type="http://schemas.openxmlformats.org/officeDocument/2006/relationships/slide" Target="/ppt/slides/slide2.xml" Id="R8fea4abf17f7420f" /><Relationship Type="http://schemas.openxmlformats.org/officeDocument/2006/relationships/slide" Target="/ppt/slides/slide3.xml" Id="R8b95d3c7db5f4ea9" /><Relationship Type="http://schemas.openxmlformats.org/officeDocument/2006/relationships/slide" Target="/ppt/slides/slide4.xml" Id="R2c20d62511fd4dd5" /><Relationship Type="http://schemas.openxmlformats.org/officeDocument/2006/relationships/slide" Target="/ppt/slides/slide5.xml" Id="Ra72027e6d6c44ddc" /><Relationship Type="http://schemas.openxmlformats.org/officeDocument/2006/relationships/slide" Target="/ppt/slides/slide6.xml" Id="R5a4e3854fcc14cc3" /><Relationship Type="http://schemas.openxmlformats.org/officeDocument/2006/relationships/slide" Target="/ppt/slides/slide7.xml" Id="Rbdc52fcfdc9f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3c188fa724e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78f6dbbfd412b" /><Relationship Type="http://schemas.openxmlformats.org/officeDocument/2006/relationships/theme" Target="/ppt/slideMasters/theme/theme1.xml" Id="R96d7339377c4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978f6dbbfd41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cbda9d5e7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4d7025ba8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5f52f364240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7c699189e4b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a408b7e624a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ca5c42dbb42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b97e8069c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MARTELL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ELIZABETH ODDEN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Knudehagen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MARTELL AS</a:t>
            </a:r>
          </a:p>
        </p:txBody>
      </p:sp>
    </p:spTree>
  </p:cSld>
  <p:clrMapOvr>
    <a:masterClrMapping xmlns:a="http://schemas.openxmlformats.org/drawingml/2006/main"/>
  </p:clrMapOvr>
</p:sld>
</file>