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f151acba5043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4a5e55df424943"/>
  </p:sldMasterIdLst>
  <p:sldIdLst>
    <p:sldId xmlns:r="http://schemas.openxmlformats.org/officeDocument/2006/relationships" id="256" r:id="R2ad64664b4b54732"/>
    <p:sldId xmlns:r="http://schemas.openxmlformats.org/officeDocument/2006/relationships" id="257" r:id="Rad7122588e9546d8"/>
    <p:sldId xmlns:r="http://schemas.openxmlformats.org/officeDocument/2006/relationships" id="258" r:id="R5f3fee2719e44ab5"/>
    <p:sldId xmlns:r="http://schemas.openxmlformats.org/officeDocument/2006/relationships" id="259" r:id="Re827e022b1df46d9"/>
    <p:sldId xmlns:r="http://schemas.openxmlformats.org/officeDocument/2006/relationships" id="260" r:id="R1618022edb494426"/>
    <p:sldId xmlns:r="http://schemas.openxmlformats.org/officeDocument/2006/relationships" id="261" r:id="Rafb305f8dd7d4d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a5e55df424943" /><Relationship Type="http://schemas.openxmlformats.org/officeDocument/2006/relationships/slide" Target="/ppt/slides/slide1.xml" Id="R2ad64664b4b54732" /><Relationship Type="http://schemas.openxmlformats.org/officeDocument/2006/relationships/slide" Target="/ppt/slides/slide2.xml" Id="Rad7122588e9546d8" /><Relationship Type="http://schemas.openxmlformats.org/officeDocument/2006/relationships/slide" Target="/ppt/slides/slide3.xml" Id="R5f3fee2719e44ab5" /><Relationship Type="http://schemas.openxmlformats.org/officeDocument/2006/relationships/slide" Target="/ppt/slides/slide4.xml" Id="Re827e022b1df46d9" /><Relationship Type="http://schemas.openxmlformats.org/officeDocument/2006/relationships/slide" Target="/ppt/slides/slide5.xml" Id="R1618022edb494426" /><Relationship Type="http://schemas.openxmlformats.org/officeDocument/2006/relationships/slide" Target="/ppt/slides/slide6.xml" Id="Rafb305f8dd7d4d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0c0be4d5fc45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bac61af214629" /><Relationship Type="http://schemas.openxmlformats.org/officeDocument/2006/relationships/theme" Target="/ppt/slideMasters/theme/theme1.xml" Id="Ra1502ab981874d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3bac61af2146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5e5587b1442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3afd625b840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49b46dba54f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99c142ac846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f99cf4b2445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66202cb9a48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EILERT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−226 519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23 963 221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931 884 204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