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9aa3c124b794bd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e7087f2a6da4273"/>
  </p:sldMasterIdLst>
  <p:sldIdLst>
    <p:sldId xmlns:r="http://schemas.openxmlformats.org/officeDocument/2006/relationships" id="256" r:id="Rfa18ae84ba48413e"/>
    <p:sldId xmlns:r="http://schemas.openxmlformats.org/officeDocument/2006/relationships" id="257" r:id="Rcfc2bd7fbfb745d6"/>
    <p:sldId xmlns:r="http://schemas.openxmlformats.org/officeDocument/2006/relationships" id="258" r:id="Re49c125f65484f6c"/>
    <p:sldId xmlns:r="http://schemas.openxmlformats.org/officeDocument/2006/relationships" id="259" r:id="R98f040fe12724c12"/>
    <p:sldId xmlns:r="http://schemas.openxmlformats.org/officeDocument/2006/relationships" id="260" r:id="R6abb8aa171de45b1"/>
    <p:sldId xmlns:r="http://schemas.openxmlformats.org/officeDocument/2006/relationships" id="261" r:id="Reafd3d2d1fa14b43"/>
    <p:sldId xmlns:r="http://schemas.openxmlformats.org/officeDocument/2006/relationships" id="262" r:id="R02f746004bbf45f4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e7087f2a6da4273" /><Relationship Type="http://schemas.openxmlformats.org/officeDocument/2006/relationships/slide" Target="/ppt/slides/slide1.xml" Id="Rfa18ae84ba48413e" /><Relationship Type="http://schemas.openxmlformats.org/officeDocument/2006/relationships/slide" Target="/ppt/slides/slide2.xml" Id="Rcfc2bd7fbfb745d6" /><Relationship Type="http://schemas.openxmlformats.org/officeDocument/2006/relationships/slide" Target="/ppt/slides/slide3.xml" Id="Re49c125f65484f6c" /><Relationship Type="http://schemas.openxmlformats.org/officeDocument/2006/relationships/slide" Target="/ppt/slides/slide4.xml" Id="R98f040fe12724c12" /><Relationship Type="http://schemas.openxmlformats.org/officeDocument/2006/relationships/slide" Target="/ppt/slides/slide5.xml" Id="R6abb8aa171de45b1" /><Relationship Type="http://schemas.openxmlformats.org/officeDocument/2006/relationships/slide" Target="/ppt/slides/slide6.xml" Id="Reafd3d2d1fa14b43" /><Relationship Type="http://schemas.openxmlformats.org/officeDocument/2006/relationships/slide" Target="/ppt/slides/slide7.xml" Id="R02f746004bbf45f4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c6e04e76315492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c1b5c432754582" /><Relationship Type="http://schemas.openxmlformats.org/officeDocument/2006/relationships/theme" Target="/ppt/slideMasters/theme/theme1.xml" Id="Rd4a93b3f2fa442d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4c1b5c43275458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4148479f034ca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d0d6e3e01e4e4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fc54d5ca8d4f4a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3d1ae6b6184431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948022b305745a3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df128a2b33486b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55b498fcf17471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LARS VETHE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LARS VETHE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VETHE HOLDING AS ble etablert [år] og holder til i Heggedal.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LARS VETHE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LARS VETHE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LARS VETHE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−20 665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331 558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6 327 664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6 342 664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LARS VETHE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LARS VETHE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LARS VETHE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Eidveien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1389 Heggedal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931 697 331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LARS VETHE HOLDING AS</a:t>
            </a:r>
          </a:p>
        </p:txBody>
      </p:sp>
    </p:spTree>
  </p:cSld>
  <p:clrMapOvr>
    <a:masterClrMapping xmlns:a="http://schemas.openxmlformats.org/drawingml/2006/main"/>
  </p:clrMapOvr>
</p:sld>
</file>