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930eb24dd43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d5e650a77d4941"/>
  </p:sldMasterIdLst>
  <p:sldIdLst>
    <p:sldId xmlns:r="http://schemas.openxmlformats.org/officeDocument/2006/relationships" id="256" r:id="Ra06a13f3f7d14cd5"/>
    <p:sldId xmlns:r="http://schemas.openxmlformats.org/officeDocument/2006/relationships" id="257" r:id="Radaafe8dbd4a4110"/>
    <p:sldId xmlns:r="http://schemas.openxmlformats.org/officeDocument/2006/relationships" id="258" r:id="R2739de2c0a03492a"/>
    <p:sldId xmlns:r="http://schemas.openxmlformats.org/officeDocument/2006/relationships" id="259" r:id="R85c860decdb14940"/>
    <p:sldId xmlns:r="http://schemas.openxmlformats.org/officeDocument/2006/relationships" id="260" r:id="R98bfe6d1963b4906"/>
    <p:sldId xmlns:r="http://schemas.openxmlformats.org/officeDocument/2006/relationships" id="261" r:id="R97a1e867c71440f7"/>
    <p:sldId xmlns:r="http://schemas.openxmlformats.org/officeDocument/2006/relationships" id="262" r:id="Rb52017e52329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5e650a77d4941" /><Relationship Type="http://schemas.openxmlformats.org/officeDocument/2006/relationships/slide" Target="/ppt/slides/slide1.xml" Id="Ra06a13f3f7d14cd5" /><Relationship Type="http://schemas.openxmlformats.org/officeDocument/2006/relationships/slide" Target="/ppt/slides/slide2.xml" Id="Radaafe8dbd4a4110" /><Relationship Type="http://schemas.openxmlformats.org/officeDocument/2006/relationships/slide" Target="/ppt/slides/slide3.xml" Id="R2739de2c0a03492a" /><Relationship Type="http://schemas.openxmlformats.org/officeDocument/2006/relationships/slide" Target="/ppt/slides/slide4.xml" Id="R85c860decdb14940" /><Relationship Type="http://schemas.openxmlformats.org/officeDocument/2006/relationships/slide" Target="/ppt/slides/slide5.xml" Id="R98bfe6d1963b4906" /><Relationship Type="http://schemas.openxmlformats.org/officeDocument/2006/relationships/slide" Target="/ppt/slides/slide6.xml" Id="R97a1e867c71440f7" /><Relationship Type="http://schemas.openxmlformats.org/officeDocument/2006/relationships/slide" Target="/ppt/slides/slide7.xml" Id="Rb52017e52329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18608d944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0656280534df5" /><Relationship Type="http://schemas.openxmlformats.org/officeDocument/2006/relationships/theme" Target="/ppt/slideMasters/theme/theme1.xml" Id="Ra8427dc8eb47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f0656280534d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c4d253863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8573018d343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38796281845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69faee832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d57f6f25e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714ff3634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fb5655f5244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HOTELS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HOTELS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2 532 849 000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771 859 000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931 531 018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