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b7b4f957ace413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f660b28e9034882"/>
  </p:sldMasterIdLst>
  <p:sldIdLst>
    <p:sldId xmlns:r="http://schemas.openxmlformats.org/officeDocument/2006/relationships" id="256" r:id="R48626bc8d02d4e6d"/>
    <p:sldId xmlns:r="http://schemas.openxmlformats.org/officeDocument/2006/relationships" id="257" r:id="Rea5ca56af4b24569"/>
    <p:sldId xmlns:r="http://schemas.openxmlformats.org/officeDocument/2006/relationships" id="258" r:id="Re57d37b787764c66"/>
    <p:sldId xmlns:r="http://schemas.openxmlformats.org/officeDocument/2006/relationships" id="259" r:id="Rbf9c3d61673e4105"/>
    <p:sldId xmlns:r="http://schemas.openxmlformats.org/officeDocument/2006/relationships" id="260" r:id="Reabc02ab396341c8"/>
    <p:sldId xmlns:r="http://schemas.openxmlformats.org/officeDocument/2006/relationships" id="261" r:id="R99ad67050134486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660b28e9034882" /><Relationship Type="http://schemas.openxmlformats.org/officeDocument/2006/relationships/slide" Target="/ppt/slides/slide1.xml" Id="R48626bc8d02d4e6d" /><Relationship Type="http://schemas.openxmlformats.org/officeDocument/2006/relationships/slide" Target="/ppt/slides/slide2.xml" Id="Rea5ca56af4b24569" /><Relationship Type="http://schemas.openxmlformats.org/officeDocument/2006/relationships/slide" Target="/ppt/slides/slide3.xml" Id="Re57d37b787764c66" /><Relationship Type="http://schemas.openxmlformats.org/officeDocument/2006/relationships/slide" Target="/ppt/slides/slide4.xml" Id="Rbf9c3d61673e4105" /><Relationship Type="http://schemas.openxmlformats.org/officeDocument/2006/relationships/slide" Target="/ppt/slides/slide5.xml" Id="Reabc02ab396341c8" /><Relationship Type="http://schemas.openxmlformats.org/officeDocument/2006/relationships/slide" Target="/ppt/slides/slide6.xml" Id="R99ad67050134486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351ab5233b4c4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0614c0e6034f2f" /><Relationship Type="http://schemas.openxmlformats.org/officeDocument/2006/relationships/theme" Target="/ppt/slideMasters/theme/theme1.xml" Id="R8a9730696a8e486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40614c0e6034f2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6c4af41ff641b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d8591b336441d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cbe3165cf14f9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a2eeaccb31440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aff132eab24ea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3d326cf23b444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ARCTIC RESORT LOFOTEN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ARCTIC RESORT LOFOTEN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ARCTIC RESORT LOFOTEN AS ble etablert [år] og holder til i Ramberg.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ARCTIC RESORT LOFOTEN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ARCTIC RESORT LOFOTEN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ARCTIC RESORT LOFOTEN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8 854 210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2 330 516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100 780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7 490 629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45 141 043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ARCTIC RESORT LOFOTEN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Flakstadveien 669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8380 Ramberg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post@arcticresortlofoten.no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www.arcticresortlofoten.no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931 406 663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ARCTIC RESORT LOFOTEN AS</a:t>
            </a:r>
          </a:p>
        </p:txBody>
      </p:sp>
    </p:spTree>
  </p:cSld>
  <p:clrMapOvr>
    <a:masterClrMapping xmlns:a="http://schemas.openxmlformats.org/drawingml/2006/main"/>
  </p:clrMapOvr>
</p:sld>
</file>