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42f96b40f74e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b4ebb7c80644e4"/>
  </p:sldMasterIdLst>
  <p:sldIdLst>
    <p:sldId xmlns:r="http://schemas.openxmlformats.org/officeDocument/2006/relationships" id="256" r:id="R661539a5a3bf4d63"/>
    <p:sldId xmlns:r="http://schemas.openxmlformats.org/officeDocument/2006/relationships" id="257" r:id="R5d285cdff98544ef"/>
    <p:sldId xmlns:r="http://schemas.openxmlformats.org/officeDocument/2006/relationships" id="258" r:id="Rbb059177836d447f"/>
    <p:sldId xmlns:r="http://schemas.openxmlformats.org/officeDocument/2006/relationships" id="259" r:id="Re89435a3981a4b2e"/>
    <p:sldId xmlns:r="http://schemas.openxmlformats.org/officeDocument/2006/relationships" id="260" r:id="Rf6808d62c8734812"/>
    <p:sldId xmlns:r="http://schemas.openxmlformats.org/officeDocument/2006/relationships" id="261" r:id="R62019c1c1bed4153"/>
    <p:sldId xmlns:r="http://schemas.openxmlformats.org/officeDocument/2006/relationships" id="262" r:id="R868e56a290b44c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4ebb7c80644e4" /><Relationship Type="http://schemas.openxmlformats.org/officeDocument/2006/relationships/slide" Target="/ppt/slides/slide1.xml" Id="R661539a5a3bf4d63" /><Relationship Type="http://schemas.openxmlformats.org/officeDocument/2006/relationships/slide" Target="/ppt/slides/slide2.xml" Id="R5d285cdff98544ef" /><Relationship Type="http://schemas.openxmlformats.org/officeDocument/2006/relationships/slide" Target="/ppt/slides/slide3.xml" Id="Rbb059177836d447f" /><Relationship Type="http://schemas.openxmlformats.org/officeDocument/2006/relationships/slide" Target="/ppt/slides/slide4.xml" Id="Re89435a3981a4b2e" /><Relationship Type="http://schemas.openxmlformats.org/officeDocument/2006/relationships/slide" Target="/ppt/slides/slide5.xml" Id="Rf6808d62c8734812" /><Relationship Type="http://schemas.openxmlformats.org/officeDocument/2006/relationships/slide" Target="/ppt/slides/slide6.xml" Id="R62019c1c1bed4153" /><Relationship Type="http://schemas.openxmlformats.org/officeDocument/2006/relationships/slide" Target="/ppt/slides/slide7.xml" Id="R868e56a290b44c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729cc5c9a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4b779daac4bcf" /><Relationship Type="http://schemas.openxmlformats.org/officeDocument/2006/relationships/theme" Target="/ppt/slideMasters/theme/theme1.xml" Id="R9f5711b17463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d4b779daac4b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834d835a044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74766b37c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a9e3ff052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6e65418af43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ffb1b04ec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31ddb41d24f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c5524ecb94e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 INVEST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11 602 356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16 602 356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UGEDAL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HARALD HUMSTAD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OTTO HUMSTAD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931 357 336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 INVEST AS</a:t>
            </a:r>
          </a:p>
        </p:txBody>
      </p:sp>
    </p:spTree>
  </p:cSld>
  <p:clrMapOvr>
    <a:masterClrMapping xmlns:a="http://schemas.openxmlformats.org/drawingml/2006/main"/>
  </p:clrMapOvr>
</p:sld>
</file>