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b8b237311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356cd4eaa4246"/>
  </p:sldMasterIdLst>
  <p:sldIdLst>
    <p:sldId xmlns:r="http://schemas.openxmlformats.org/officeDocument/2006/relationships" id="256" r:id="R7cedc82a84f5421d"/>
    <p:sldId xmlns:r="http://schemas.openxmlformats.org/officeDocument/2006/relationships" id="257" r:id="R03e1fcb4007f44e0"/>
    <p:sldId xmlns:r="http://schemas.openxmlformats.org/officeDocument/2006/relationships" id="258" r:id="R48d6708e42a14e7a"/>
    <p:sldId xmlns:r="http://schemas.openxmlformats.org/officeDocument/2006/relationships" id="259" r:id="R3d263c89f03c429e"/>
    <p:sldId xmlns:r="http://schemas.openxmlformats.org/officeDocument/2006/relationships" id="260" r:id="R50d57178d01d48e2"/>
    <p:sldId xmlns:r="http://schemas.openxmlformats.org/officeDocument/2006/relationships" id="261" r:id="R39df737600ce4e0e"/>
    <p:sldId xmlns:r="http://schemas.openxmlformats.org/officeDocument/2006/relationships" id="262" r:id="R11af542b1f86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356cd4eaa4246" /><Relationship Type="http://schemas.openxmlformats.org/officeDocument/2006/relationships/slide" Target="/ppt/slides/slide1.xml" Id="R7cedc82a84f5421d" /><Relationship Type="http://schemas.openxmlformats.org/officeDocument/2006/relationships/slide" Target="/ppt/slides/slide2.xml" Id="R03e1fcb4007f44e0" /><Relationship Type="http://schemas.openxmlformats.org/officeDocument/2006/relationships/slide" Target="/ppt/slides/slide3.xml" Id="R48d6708e42a14e7a" /><Relationship Type="http://schemas.openxmlformats.org/officeDocument/2006/relationships/slide" Target="/ppt/slides/slide4.xml" Id="R3d263c89f03c429e" /><Relationship Type="http://schemas.openxmlformats.org/officeDocument/2006/relationships/slide" Target="/ppt/slides/slide5.xml" Id="R50d57178d01d48e2" /><Relationship Type="http://schemas.openxmlformats.org/officeDocument/2006/relationships/slide" Target="/ppt/slides/slide6.xml" Id="R39df737600ce4e0e" /><Relationship Type="http://schemas.openxmlformats.org/officeDocument/2006/relationships/slide" Target="/ppt/slides/slide7.xml" Id="R11af542b1f86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e5c4e66f7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4c998f474efb" /><Relationship Type="http://schemas.openxmlformats.org/officeDocument/2006/relationships/theme" Target="/ppt/slideMasters/theme/theme1.xml" Id="Raa0a38b1a671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34c998f47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a8d8f842d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fe41ed4ae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b0653e8a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8496656d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5e879558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0d266269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4a868198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