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acbc8074fb4d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189c092faa4d59"/>
  </p:sldMasterIdLst>
  <p:sldIdLst>
    <p:sldId xmlns:r="http://schemas.openxmlformats.org/officeDocument/2006/relationships" id="256" r:id="R48445f4c53db44d2"/>
    <p:sldId xmlns:r="http://schemas.openxmlformats.org/officeDocument/2006/relationships" id="257" r:id="R391a3d9b5b444447"/>
    <p:sldId xmlns:r="http://schemas.openxmlformats.org/officeDocument/2006/relationships" id="258" r:id="Rd56bd5dc3c1c4c7e"/>
    <p:sldId xmlns:r="http://schemas.openxmlformats.org/officeDocument/2006/relationships" id="259" r:id="Rdd002ddb8e4c48c4"/>
    <p:sldId xmlns:r="http://schemas.openxmlformats.org/officeDocument/2006/relationships" id="260" r:id="R844525d5e172405b"/>
    <p:sldId xmlns:r="http://schemas.openxmlformats.org/officeDocument/2006/relationships" id="261" r:id="R580907cb88c14000"/>
    <p:sldId xmlns:r="http://schemas.openxmlformats.org/officeDocument/2006/relationships" id="262" r:id="Re0cd47a6f4b7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89c092faa4d59" /><Relationship Type="http://schemas.openxmlformats.org/officeDocument/2006/relationships/slide" Target="/ppt/slides/slide1.xml" Id="R48445f4c53db44d2" /><Relationship Type="http://schemas.openxmlformats.org/officeDocument/2006/relationships/slide" Target="/ppt/slides/slide2.xml" Id="R391a3d9b5b444447" /><Relationship Type="http://schemas.openxmlformats.org/officeDocument/2006/relationships/slide" Target="/ppt/slides/slide3.xml" Id="Rd56bd5dc3c1c4c7e" /><Relationship Type="http://schemas.openxmlformats.org/officeDocument/2006/relationships/slide" Target="/ppt/slides/slide4.xml" Id="Rdd002ddb8e4c48c4" /><Relationship Type="http://schemas.openxmlformats.org/officeDocument/2006/relationships/slide" Target="/ppt/slides/slide5.xml" Id="R844525d5e172405b" /><Relationship Type="http://schemas.openxmlformats.org/officeDocument/2006/relationships/slide" Target="/ppt/slides/slide6.xml" Id="R580907cb88c14000" /><Relationship Type="http://schemas.openxmlformats.org/officeDocument/2006/relationships/slide" Target="/ppt/slides/slide7.xml" Id="Re0cd47a6f4b7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602c1c359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d7aed8c64469f" /><Relationship Type="http://schemas.openxmlformats.org/officeDocument/2006/relationships/theme" Target="/ppt/slideMasters/theme/theme1.xml" Id="R3fbf978895bb46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fd7aed8c6446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049a296474f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747b9f0db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7a3b2ccef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bbfaa890c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7b581578140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24edab283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efdd6c16147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−1 985 952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68 660 040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69 705 448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INVEST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931 250 973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