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84f1f28c2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e86f9845044c2"/>
  </p:sldMasterIdLst>
  <p:sldIdLst>
    <p:sldId xmlns:r="http://schemas.openxmlformats.org/officeDocument/2006/relationships" id="256" r:id="Re861e42f1d0d45f5"/>
    <p:sldId xmlns:r="http://schemas.openxmlformats.org/officeDocument/2006/relationships" id="257" r:id="R8b5138f919b54c59"/>
    <p:sldId xmlns:r="http://schemas.openxmlformats.org/officeDocument/2006/relationships" id="258" r:id="R1bf21a24437f4b6c"/>
    <p:sldId xmlns:r="http://schemas.openxmlformats.org/officeDocument/2006/relationships" id="259" r:id="R25956bbba49c47a9"/>
    <p:sldId xmlns:r="http://schemas.openxmlformats.org/officeDocument/2006/relationships" id="260" r:id="Rfc223724690b4706"/>
    <p:sldId xmlns:r="http://schemas.openxmlformats.org/officeDocument/2006/relationships" id="261" r:id="R1fe432472417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e86f9845044c2" /><Relationship Type="http://schemas.openxmlformats.org/officeDocument/2006/relationships/slide" Target="/ppt/slides/slide1.xml" Id="Re861e42f1d0d45f5" /><Relationship Type="http://schemas.openxmlformats.org/officeDocument/2006/relationships/slide" Target="/ppt/slides/slide2.xml" Id="R8b5138f919b54c59" /><Relationship Type="http://schemas.openxmlformats.org/officeDocument/2006/relationships/slide" Target="/ppt/slides/slide3.xml" Id="R1bf21a24437f4b6c" /><Relationship Type="http://schemas.openxmlformats.org/officeDocument/2006/relationships/slide" Target="/ppt/slides/slide4.xml" Id="R25956bbba49c47a9" /><Relationship Type="http://schemas.openxmlformats.org/officeDocument/2006/relationships/slide" Target="/ppt/slides/slide5.xml" Id="Rfc223724690b4706" /><Relationship Type="http://schemas.openxmlformats.org/officeDocument/2006/relationships/slide" Target="/ppt/slides/slide6.xml" Id="R1fe432472417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be907e9f8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87e7f578d47d8" /><Relationship Type="http://schemas.openxmlformats.org/officeDocument/2006/relationships/theme" Target="/ppt/slideMasters/theme/theme1.xml" Id="Rae7fac0be0db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87e7f578d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a19d3ea51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63851dd1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b531211f5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32647cf1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eeb8d5f77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466dbd18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REGNSKAP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Horsfjordveien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931 216 562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