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36d1448ac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1275fe8c84834"/>
  </p:sldMasterIdLst>
  <p:sldIdLst>
    <p:sldId xmlns:r="http://schemas.openxmlformats.org/officeDocument/2006/relationships" id="256" r:id="Rc75146dfa01c4567"/>
    <p:sldId xmlns:r="http://schemas.openxmlformats.org/officeDocument/2006/relationships" id="257" r:id="Rd487b4c6a46546b4"/>
    <p:sldId xmlns:r="http://schemas.openxmlformats.org/officeDocument/2006/relationships" id="258" r:id="Rdc33a6584b4f4531"/>
    <p:sldId xmlns:r="http://schemas.openxmlformats.org/officeDocument/2006/relationships" id="259" r:id="R4003ca47f9c049ef"/>
    <p:sldId xmlns:r="http://schemas.openxmlformats.org/officeDocument/2006/relationships" id="260" r:id="Ra3c0aa00540a4103"/>
    <p:sldId xmlns:r="http://schemas.openxmlformats.org/officeDocument/2006/relationships" id="261" r:id="R1b15a533912a4d6f"/>
    <p:sldId xmlns:r="http://schemas.openxmlformats.org/officeDocument/2006/relationships" id="262" r:id="R4fe68d615239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1275fe8c84834" /><Relationship Type="http://schemas.openxmlformats.org/officeDocument/2006/relationships/slide" Target="/ppt/slides/slide1.xml" Id="Rc75146dfa01c4567" /><Relationship Type="http://schemas.openxmlformats.org/officeDocument/2006/relationships/slide" Target="/ppt/slides/slide2.xml" Id="Rd487b4c6a46546b4" /><Relationship Type="http://schemas.openxmlformats.org/officeDocument/2006/relationships/slide" Target="/ppt/slides/slide3.xml" Id="Rdc33a6584b4f4531" /><Relationship Type="http://schemas.openxmlformats.org/officeDocument/2006/relationships/slide" Target="/ppt/slides/slide4.xml" Id="R4003ca47f9c049ef" /><Relationship Type="http://schemas.openxmlformats.org/officeDocument/2006/relationships/slide" Target="/ppt/slides/slide5.xml" Id="Ra3c0aa00540a4103" /><Relationship Type="http://schemas.openxmlformats.org/officeDocument/2006/relationships/slide" Target="/ppt/slides/slide6.xml" Id="R1b15a533912a4d6f" /><Relationship Type="http://schemas.openxmlformats.org/officeDocument/2006/relationships/slide" Target="/ppt/slides/slide7.xml" Id="R4fe68d615239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2385267bb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afdd1f4fb43e3" /><Relationship Type="http://schemas.openxmlformats.org/officeDocument/2006/relationships/theme" Target="/ppt/slideMasters/theme/theme1.xml" Id="R30c56e797695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afdd1f4fb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3140fc9e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4715ab4a1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45d46305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5ae81f434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a1191d1f2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e81fead5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8620b63ba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Frydenbygg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−1 846 508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128 664 863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KNUT UTSTEIN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Dronningveien 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931 145 932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Frydenbygg A/S</a:t>
            </a:r>
          </a:p>
        </p:txBody>
      </p:sp>
    </p:spTree>
  </p:cSld>
  <p:clrMapOvr>
    <a:masterClrMapping xmlns:a="http://schemas.openxmlformats.org/drawingml/2006/main"/>
  </p:clrMapOvr>
</p:sld>
</file>