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6bf84adf2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62f416fd046f2"/>
  </p:sldMasterIdLst>
  <p:sldIdLst>
    <p:sldId xmlns:r="http://schemas.openxmlformats.org/officeDocument/2006/relationships" id="256" r:id="R2410d3974b1e4e84"/>
    <p:sldId xmlns:r="http://schemas.openxmlformats.org/officeDocument/2006/relationships" id="257" r:id="R045af2bed8e34a8a"/>
    <p:sldId xmlns:r="http://schemas.openxmlformats.org/officeDocument/2006/relationships" id="258" r:id="R6b414fbbef944ff0"/>
    <p:sldId xmlns:r="http://schemas.openxmlformats.org/officeDocument/2006/relationships" id="259" r:id="R2c4fbb931fc34633"/>
    <p:sldId xmlns:r="http://schemas.openxmlformats.org/officeDocument/2006/relationships" id="260" r:id="R569de3d9c8b44328"/>
    <p:sldId xmlns:r="http://schemas.openxmlformats.org/officeDocument/2006/relationships" id="261" r:id="Radb698fe78f6474b"/>
    <p:sldId xmlns:r="http://schemas.openxmlformats.org/officeDocument/2006/relationships" id="262" r:id="R47ce96bde033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62f416fd046f2" /><Relationship Type="http://schemas.openxmlformats.org/officeDocument/2006/relationships/slide" Target="/ppt/slides/slide1.xml" Id="R2410d3974b1e4e84" /><Relationship Type="http://schemas.openxmlformats.org/officeDocument/2006/relationships/slide" Target="/ppt/slides/slide2.xml" Id="R045af2bed8e34a8a" /><Relationship Type="http://schemas.openxmlformats.org/officeDocument/2006/relationships/slide" Target="/ppt/slides/slide3.xml" Id="R6b414fbbef944ff0" /><Relationship Type="http://schemas.openxmlformats.org/officeDocument/2006/relationships/slide" Target="/ppt/slides/slide4.xml" Id="R2c4fbb931fc34633" /><Relationship Type="http://schemas.openxmlformats.org/officeDocument/2006/relationships/slide" Target="/ppt/slides/slide5.xml" Id="R569de3d9c8b44328" /><Relationship Type="http://schemas.openxmlformats.org/officeDocument/2006/relationships/slide" Target="/ppt/slides/slide6.xml" Id="Radb698fe78f6474b" /><Relationship Type="http://schemas.openxmlformats.org/officeDocument/2006/relationships/slide" Target="/ppt/slides/slide7.xml" Id="R47ce96bde033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6732b8da8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6390571f4459" /><Relationship Type="http://schemas.openxmlformats.org/officeDocument/2006/relationships/theme" Target="/ppt/slideMasters/theme/theme1.xml" Id="Rd71819376eb84a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e6390571f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bad3f0ade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ae548869b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3119f8136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4f07837df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b4c880a13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01e364fe7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79f3fcbe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 ØKONOMI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WESTGROUP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TINE SKAAR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KRISTIAN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98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www.drivok.no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931 096 761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