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72eb0e25f164f1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20e3b90c76b43e9"/>
  </p:sldMasterIdLst>
  <p:sldIdLst>
    <p:sldId xmlns:r="http://schemas.openxmlformats.org/officeDocument/2006/relationships" id="256" r:id="R8b231daeeefd4d1c"/>
    <p:sldId xmlns:r="http://schemas.openxmlformats.org/officeDocument/2006/relationships" id="257" r:id="R3c3bae2a9eac4a74"/>
    <p:sldId xmlns:r="http://schemas.openxmlformats.org/officeDocument/2006/relationships" id="258" r:id="R7393febc8a104de0"/>
    <p:sldId xmlns:r="http://schemas.openxmlformats.org/officeDocument/2006/relationships" id="259" r:id="R86ef5716d81b480f"/>
    <p:sldId xmlns:r="http://schemas.openxmlformats.org/officeDocument/2006/relationships" id="260" r:id="Raffba59405dc498e"/>
    <p:sldId xmlns:r="http://schemas.openxmlformats.org/officeDocument/2006/relationships" id="261" r:id="R97e642d3078f4f6f"/>
    <p:sldId xmlns:r="http://schemas.openxmlformats.org/officeDocument/2006/relationships" id="262" r:id="R1064dd710ead40e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0e3b90c76b43e9" /><Relationship Type="http://schemas.openxmlformats.org/officeDocument/2006/relationships/slide" Target="/ppt/slides/slide1.xml" Id="R8b231daeeefd4d1c" /><Relationship Type="http://schemas.openxmlformats.org/officeDocument/2006/relationships/slide" Target="/ppt/slides/slide2.xml" Id="R3c3bae2a9eac4a74" /><Relationship Type="http://schemas.openxmlformats.org/officeDocument/2006/relationships/slide" Target="/ppt/slides/slide3.xml" Id="R7393febc8a104de0" /><Relationship Type="http://schemas.openxmlformats.org/officeDocument/2006/relationships/slide" Target="/ppt/slides/slide4.xml" Id="R86ef5716d81b480f" /><Relationship Type="http://schemas.openxmlformats.org/officeDocument/2006/relationships/slide" Target="/ppt/slides/slide5.xml" Id="Raffba59405dc498e" /><Relationship Type="http://schemas.openxmlformats.org/officeDocument/2006/relationships/slide" Target="/ppt/slides/slide6.xml" Id="R97e642d3078f4f6f" /><Relationship Type="http://schemas.openxmlformats.org/officeDocument/2006/relationships/slide" Target="/ppt/slides/slide7.xml" Id="R1064dd710ead40e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ae250fac3b45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9392010a3c4a0a" /><Relationship Type="http://schemas.openxmlformats.org/officeDocument/2006/relationships/theme" Target="/ppt/slideMasters/theme/theme1.xml" Id="R2285744f69b649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9392010a3c4a0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049029ff2247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cbe61edf24407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32a1d17b7f487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54bb508378401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09fe4f61b84c9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9decf05b2a4d2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56d113a4e141d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OFTEDAL REVISJON &amp;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OFTEDAL REVISJON &amp; RÅDGIVNING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1 542 018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550 931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427 262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244 654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924 243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OFTEDAL INVESTERING AS  –  100,0 %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ANETTE OFTEDAL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Strandkaien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4005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931 069 012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