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1eb0c2f3074d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9e23aaaee04159"/>
  </p:sldMasterIdLst>
  <p:sldIdLst>
    <p:sldId xmlns:r="http://schemas.openxmlformats.org/officeDocument/2006/relationships" id="256" r:id="R5a71af4239a045fd"/>
    <p:sldId xmlns:r="http://schemas.openxmlformats.org/officeDocument/2006/relationships" id="257" r:id="Ra8605f97fcad4e9d"/>
    <p:sldId xmlns:r="http://schemas.openxmlformats.org/officeDocument/2006/relationships" id="258" r:id="Rec103924b7ec4d58"/>
    <p:sldId xmlns:r="http://schemas.openxmlformats.org/officeDocument/2006/relationships" id="259" r:id="R38a3e2eade4247b2"/>
    <p:sldId xmlns:r="http://schemas.openxmlformats.org/officeDocument/2006/relationships" id="260" r:id="R4c2a312aef7a4f63"/>
    <p:sldId xmlns:r="http://schemas.openxmlformats.org/officeDocument/2006/relationships" id="261" r:id="Re19bf64d803148f4"/>
    <p:sldId xmlns:r="http://schemas.openxmlformats.org/officeDocument/2006/relationships" id="262" r:id="Rbeb34d2e24174d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9e23aaaee04159" /><Relationship Type="http://schemas.openxmlformats.org/officeDocument/2006/relationships/slide" Target="/ppt/slides/slide1.xml" Id="R5a71af4239a045fd" /><Relationship Type="http://schemas.openxmlformats.org/officeDocument/2006/relationships/slide" Target="/ppt/slides/slide2.xml" Id="Ra8605f97fcad4e9d" /><Relationship Type="http://schemas.openxmlformats.org/officeDocument/2006/relationships/slide" Target="/ppt/slides/slide3.xml" Id="Rec103924b7ec4d58" /><Relationship Type="http://schemas.openxmlformats.org/officeDocument/2006/relationships/slide" Target="/ppt/slides/slide4.xml" Id="R38a3e2eade4247b2" /><Relationship Type="http://schemas.openxmlformats.org/officeDocument/2006/relationships/slide" Target="/ppt/slides/slide5.xml" Id="R4c2a312aef7a4f63" /><Relationship Type="http://schemas.openxmlformats.org/officeDocument/2006/relationships/slide" Target="/ppt/slides/slide6.xml" Id="Re19bf64d803148f4" /><Relationship Type="http://schemas.openxmlformats.org/officeDocument/2006/relationships/slide" Target="/ppt/slides/slide7.xml" Id="Rbeb34d2e24174d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ea127cc56a40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a2db4526149e6" /><Relationship Type="http://schemas.openxmlformats.org/officeDocument/2006/relationships/theme" Target="/ppt/slideMasters/theme/theme1.xml" Id="R1b009d7315c747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2a2db4526149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7f76ec2b94f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ba9a0bdb64a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abbd6c16347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69df047fb40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065b57a8648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e6bbc9df34b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d68918a1b43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VICAMA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VICAMA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−27 616 000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1 307 083 000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1 561 705 000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3 280 437 000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ULRICHSEN CATHRINE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ULRICHSEN MARIANNE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ULRICHSEN VIBEKE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ULRICHSEN KJELL CHRISTIAN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931 048 198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