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dc8e86fdba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2c92995d674af2"/>
  </p:sldMasterIdLst>
  <p:sldIdLst>
    <p:sldId xmlns:r="http://schemas.openxmlformats.org/officeDocument/2006/relationships" id="256" r:id="R1d43a3eebc494777"/>
    <p:sldId xmlns:r="http://schemas.openxmlformats.org/officeDocument/2006/relationships" id="257" r:id="Rffaf19048c1546d1"/>
    <p:sldId xmlns:r="http://schemas.openxmlformats.org/officeDocument/2006/relationships" id="258" r:id="R88532de994a94c99"/>
    <p:sldId xmlns:r="http://schemas.openxmlformats.org/officeDocument/2006/relationships" id="259" r:id="R995929b76d1e4c6e"/>
    <p:sldId xmlns:r="http://schemas.openxmlformats.org/officeDocument/2006/relationships" id="260" r:id="Rc703267920b640e8"/>
    <p:sldId xmlns:r="http://schemas.openxmlformats.org/officeDocument/2006/relationships" id="261" r:id="R1d7f0c7e07744a71"/>
    <p:sldId xmlns:r="http://schemas.openxmlformats.org/officeDocument/2006/relationships" id="262" r:id="R1de109a29931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c92995d674af2" /><Relationship Type="http://schemas.openxmlformats.org/officeDocument/2006/relationships/slide" Target="/ppt/slides/slide1.xml" Id="R1d43a3eebc494777" /><Relationship Type="http://schemas.openxmlformats.org/officeDocument/2006/relationships/slide" Target="/ppt/slides/slide2.xml" Id="Rffaf19048c1546d1" /><Relationship Type="http://schemas.openxmlformats.org/officeDocument/2006/relationships/slide" Target="/ppt/slides/slide3.xml" Id="R88532de994a94c99" /><Relationship Type="http://schemas.openxmlformats.org/officeDocument/2006/relationships/slide" Target="/ppt/slides/slide4.xml" Id="R995929b76d1e4c6e" /><Relationship Type="http://schemas.openxmlformats.org/officeDocument/2006/relationships/slide" Target="/ppt/slides/slide5.xml" Id="Rc703267920b640e8" /><Relationship Type="http://schemas.openxmlformats.org/officeDocument/2006/relationships/slide" Target="/ppt/slides/slide6.xml" Id="R1d7f0c7e07744a71" /><Relationship Type="http://schemas.openxmlformats.org/officeDocument/2006/relationships/slide" Target="/ppt/slides/slide7.xml" Id="R1de109a29931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5dd1031c4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bd701cfc44687" /><Relationship Type="http://schemas.openxmlformats.org/officeDocument/2006/relationships/theme" Target="/ppt/slideMasters/theme/theme1.xml" Id="Rd4c773549b744c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bd701cfc4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7c66ecd15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147d7921249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147b0f4b94e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1892aacce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00165763a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98ed5ff743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c19b0b19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GJELLESTAD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GJELLESTAD ANLEGG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1 148 281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Sørbøvegen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931 028 014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