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dfdc7a4534f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463ef98b9b4e56"/>
  </p:sldMasterIdLst>
  <p:sldIdLst>
    <p:sldId xmlns:r="http://schemas.openxmlformats.org/officeDocument/2006/relationships" id="256" r:id="Rcb5b9097709c4c4b"/>
    <p:sldId xmlns:r="http://schemas.openxmlformats.org/officeDocument/2006/relationships" id="257" r:id="R84e52d3bb81c4604"/>
    <p:sldId xmlns:r="http://schemas.openxmlformats.org/officeDocument/2006/relationships" id="258" r:id="R37bd89c568814036"/>
    <p:sldId xmlns:r="http://schemas.openxmlformats.org/officeDocument/2006/relationships" id="259" r:id="R5f2db36850e24198"/>
    <p:sldId xmlns:r="http://schemas.openxmlformats.org/officeDocument/2006/relationships" id="260" r:id="Ra80db5dc397b43fd"/>
    <p:sldId xmlns:r="http://schemas.openxmlformats.org/officeDocument/2006/relationships" id="261" r:id="Rbce04f66039848bf"/>
    <p:sldId xmlns:r="http://schemas.openxmlformats.org/officeDocument/2006/relationships" id="262" r:id="Rb3c171ce156d45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63ef98b9b4e56" /><Relationship Type="http://schemas.openxmlformats.org/officeDocument/2006/relationships/slide" Target="/ppt/slides/slide1.xml" Id="Rcb5b9097709c4c4b" /><Relationship Type="http://schemas.openxmlformats.org/officeDocument/2006/relationships/slide" Target="/ppt/slides/slide2.xml" Id="R84e52d3bb81c4604" /><Relationship Type="http://schemas.openxmlformats.org/officeDocument/2006/relationships/slide" Target="/ppt/slides/slide3.xml" Id="R37bd89c568814036" /><Relationship Type="http://schemas.openxmlformats.org/officeDocument/2006/relationships/slide" Target="/ppt/slides/slide4.xml" Id="R5f2db36850e24198" /><Relationship Type="http://schemas.openxmlformats.org/officeDocument/2006/relationships/slide" Target="/ppt/slides/slide5.xml" Id="Ra80db5dc397b43fd" /><Relationship Type="http://schemas.openxmlformats.org/officeDocument/2006/relationships/slide" Target="/ppt/slides/slide6.xml" Id="Rbce04f66039848bf" /><Relationship Type="http://schemas.openxmlformats.org/officeDocument/2006/relationships/slide" Target="/ppt/slides/slide7.xml" Id="Rb3c171ce156d45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6399606d14c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e1ad460af43f6" /><Relationship Type="http://schemas.openxmlformats.org/officeDocument/2006/relationships/theme" Target="/ppt/slideMasters/theme/theme1.xml" Id="R9a2c34583dae4d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e1ad460af43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33911ca0f47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b0af03b6641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425db51814f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a5f99e65244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70f0415be41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cd30d41ab47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a0d84709840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EINGRO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610 188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768 452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BJERKE GRØNVOLD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Grønvold, Spikdalsvegen 233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